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Lst>
  <p:notesMasterIdLst>
    <p:notesMasterId r:id="rId13"/>
  </p:notesMasterIdLst>
  <p:handoutMasterIdLst>
    <p:handoutMasterId r:id="rId14"/>
  </p:handoutMasterIdLst>
  <p:sldIdLst>
    <p:sldId id="310" r:id="rId3"/>
    <p:sldId id="383" r:id="rId4"/>
    <p:sldId id="350" r:id="rId5"/>
    <p:sldId id="376" r:id="rId6"/>
    <p:sldId id="392" r:id="rId7"/>
    <p:sldId id="393" r:id="rId8"/>
    <p:sldId id="394" r:id="rId9"/>
    <p:sldId id="395" r:id="rId10"/>
    <p:sldId id="396" r:id="rId11"/>
    <p:sldId id="397" r:id="rId12"/>
  </p:sldIdLst>
  <p:sldSz cx="12192000" cy="6858000"/>
  <p:notesSz cx="6858000" cy="9144000"/>
  <p:custDataLst>
    <p:tags r:id="rId15"/>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242424"/>
    <a:srgbClr val="D75227"/>
    <a:srgbClr val="F0F0F0"/>
    <a:srgbClr val="F4F4F4"/>
    <a:srgbClr val="F6F6F6"/>
    <a:srgbClr val="070707"/>
    <a:srgbClr val="1A1A1A"/>
    <a:srgbClr val="060606"/>
    <a:srgbClr val="ED670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55" d="100"/>
          <a:sy n="55" d="100"/>
        </p:scale>
        <p:origin x="-744" y="-84"/>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notesViewPr>
    <p:cSldViewPr>
      <p:cViewPr>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2021/1/6</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E697193-9FBC-44F5-8C5F-961DF10BD1F8}"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9A0958-8093-4677-B24F-6148C87027A6}"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r>
              <a:rPr lang="zh-CN" altLang="en-US"/>
              <a:t>更多模板请关注：https://haosc.taobao.com</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en-US"/>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en-US"/>
          </a:p>
        </p:txBody>
      </p:sp>
      <p:sp>
        <p:nvSpPr>
          <p:cNvPr id="3" name="Vertical Text Placeholder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82F288E0-7875-42C4-84C8-98DBBD3BF4D2}" type="datetimeFigureOut">
              <a:rPr lang="zh-CN" altLang="en-US" smtClean="0"/>
              <a:t>2021/1/6</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Content Placeholder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Content Placeholder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zh-CN" altLang="en-US"/>
              <a:t>单击此处编辑母版标题样式</a:t>
            </a:r>
            <a:endParaRPr lang="en-US"/>
          </a:p>
        </p:txBody>
      </p:sp>
      <p:sp>
        <p:nvSpPr>
          <p:cNvPr id="3" name="Text Placeholder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Content Placeholder 3"/>
          <p:cNvSpPr>
            <a:spLocks noGrp="1"/>
          </p:cNvSpPr>
          <p:nvPr>
            <p:ph sz="half" idx="2" hasCustomPrompt="1"/>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5" name="Text Placeholder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Content Placeholder 5"/>
          <p:cNvSpPr>
            <a:spLocks noGrp="1"/>
          </p:cNvSpPr>
          <p:nvPr>
            <p:ph sz="quarter" idx="4" hasCustomPrompt="1"/>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7" name="Date Placeholder 6"/>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a:p>
        </p:txBody>
      </p:sp>
      <p:sp>
        <p:nvSpPr>
          <p:cNvPr id="3" name="Date Placeholder 2"/>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Content Placeholder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en-US"/>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Date Placeholder 4"/>
          <p:cNvSpPr>
            <a:spLocks noGrp="1"/>
          </p:cNvSpPr>
          <p:nvPr>
            <p:ph type="dt" sz="half" idx="10"/>
          </p:nvPr>
        </p:nvSpPr>
        <p:spPr/>
        <p:txBody>
          <a:bodyPr/>
          <a:lstStyle/>
          <a:p>
            <a:fld id="{45FC5BF3-2AE4-48BF-9C21-15C726714540}" type="datetimeFigureOut">
              <a:rPr lang="zh-CN" altLang="en-US" smtClean="0"/>
              <a:t>2021/1/6</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DE112C8B-F767-4DCF-8CE6-E5739DBC5A2E}" type="slidenum">
              <a:rPr lang="zh-CN" altLang="en-US" smtClean="0"/>
              <a:t>‹#›</a:t>
            </a:fld>
            <a:endParaRPr lang="zh-CN" altLang="en-US"/>
          </a:p>
        </p:txBody>
      </p:sp>
    </p:spTree>
  </p:cSld>
  <p:clrMapOvr>
    <a:masterClrMapping/>
  </p:clrMapOvr>
  <p:transition spd="slow" advClick="0" advTm="2000">
    <p:randomBar dir="vert"/>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5FC5BF3-2AE4-48BF-9C21-15C726714540}" type="datetimeFigureOut">
              <a:rPr lang="zh-CN" altLang="en-US" smtClean="0"/>
              <a:t>2021/1/6</a:t>
            </a:fld>
            <a:endParaRPr lang="zh-CN"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112C8B-F767-4DCF-8CE6-E5739DBC5A2E}"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slow" advClick="0" advTm="2000">
    <p:randomBar dir="ver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30003"/>
        </a:solidFill>
        <a:effectLst/>
      </p:bgPr>
    </p:bg>
    <p:spTree>
      <p:nvGrpSpPr>
        <p:cNvPr id="1" name=""/>
        <p:cNvGrpSpPr/>
        <p:nvPr/>
      </p:nvGrpSpPr>
      <p:grpSpPr>
        <a:xfrm>
          <a:off x="0" y="0"/>
          <a:ext cx="0" cy="0"/>
          <a:chOff x="0" y="0"/>
          <a:chExt cx="0" cy="0"/>
        </a:xfrm>
      </p:grpSpPr>
      <p:pic>
        <p:nvPicPr>
          <p:cNvPr id="3" name="图片 2" descr="未标题-2"/>
          <p:cNvPicPr>
            <a:picLocks noChangeAspect="1"/>
          </p:cNvPicPr>
          <p:nvPr/>
        </p:nvPicPr>
        <p:blipFill>
          <a:blip r:embed="rId3"/>
          <a:stretch>
            <a:fillRect/>
          </a:stretch>
        </p:blipFill>
        <p:spPr>
          <a:xfrm>
            <a:off x="0" y="-3175"/>
            <a:ext cx="12190095" cy="6862445"/>
          </a:xfrm>
          <a:prstGeom prst="rect">
            <a:avLst/>
          </a:prstGeom>
        </p:spPr>
      </p:pic>
      <p:grpSp>
        <p:nvGrpSpPr>
          <p:cNvPr id="8" name="组合 7"/>
          <p:cNvGrpSpPr/>
          <p:nvPr/>
        </p:nvGrpSpPr>
        <p:grpSpPr>
          <a:xfrm>
            <a:off x="1161415" y="1552258"/>
            <a:ext cx="4958080" cy="2802890"/>
            <a:chOff x="1829" y="2612"/>
            <a:chExt cx="7808" cy="4414"/>
          </a:xfrm>
        </p:grpSpPr>
        <p:sp>
          <p:nvSpPr>
            <p:cNvPr id="6" name="矩形 5"/>
            <p:cNvSpPr/>
            <p:nvPr/>
          </p:nvSpPr>
          <p:spPr>
            <a:xfrm>
              <a:off x="2070" y="5884"/>
              <a:ext cx="4583" cy="1142"/>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21" y="6044"/>
              <a:ext cx="3481" cy="822"/>
            </a:xfrm>
            <a:prstGeom prst="rect">
              <a:avLst/>
            </a:prstGeom>
            <a:noFill/>
          </p:spPr>
          <p:txBody>
            <a:bodyPr wrap="square" rtlCol="0" anchor="t">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sym typeface="+mn-ea"/>
                </a:rPr>
                <a:t>202X-10-15</a:t>
              </a:r>
              <a:endParaRPr lang="en-US" altLang="zh-CN" sz="2800" b="1">
                <a:solidFill>
                  <a:schemeClr val="bg1"/>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1829" y="2612"/>
              <a:ext cx="7808" cy="2276"/>
            </a:xfrm>
            <a:prstGeom prst="rect">
              <a:avLst/>
            </a:prstGeom>
            <a:noFill/>
          </p:spPr>
          <p:txBody>
            <a:bodyPr wrap="square" rtlCol="0">
              <a:spAutoFit/>
            </a:bodyPr>
            <a:lstStyle/>
            <a:p>
              <a:pPr algn="l"/>
              <a:r>
                <a:rPr lang="zh-CN" altLang="en-US" sz="8800" b="1">
                  <a:solidFill>
                    <a:srgbClr val="D75227"/>
                  </a:solidFill>
                  <a:latin typeface="微软雅黑" panose="020B0503020204020204" pitchFamily="34" charset="-122"/>
                  <a:ea typeface="微软雅黑" panose="020B0503020204020204" pitchFamily="34" charset="-122"/>
                </a:rPr>
                <a:t>简历</a:t>
              </a:r>
              <a:r>
                <a:rPr lang="zh-CN" altLang="en-US" sz="8800">
                  <a:solidFill>
                    <a:srgbClr val="D75227"/>
                  </a:solidFill>
                  <a:latin typeface="微软雅黑" panose="020B0503020204020204" pitchFamily="34" charset="-122"/>
                  <a:ea typeface="微软雅黑" panose="020B0503020204020204" pitchFamily="34" charset="-122"/>
                </a:rPr>
                <a:t>模版</a:t>
              </a:r>
            </a:p>
          </p:txBody>
        </p:sp>
        <p:sp>
          <p:nvSpPr>
            <p:cNvPr id="5" name="文本框 4"/>
            <p:cNvSpPr txBox="1"/>
            <p:nvPr/>
          </p:nvSpPr>
          <p:spPr>
            <a:xfrm>
              <a:off x="1924" y="4831"/>
              <a:ext cx="3275" cy="725"/>
            </a:xfrm>
            <a:prstGeom prst="rect">
              <a:avLst/>
            </a:prstGeom>
            <a:noFill/>
          </p:spPr>
          <p:txBody>
            <a:bodyPr wrap="none" rtlCol="0" anchor="t">
              <a:spAutoFit/>
            </a:bodyPr>
            <a:lstStyle/>
            <a:p>
              <a:pPr algn="l"/>
              <a:r>
                <a:rPr lang="en-US" altLang="zh-CN" sz="2400" b="1">
                  <a:solidFill>
                    <a:srgbClr val="D75227"/>
                  </a:solidFill>
                  <a:latin typeface="微软雅黑" panose="020B0503020204020204" pitchFamily="34" charset="-122"/>
                  <a:ea typeface="微软雅黑" panose="020B0503020204020204" pitchFamily="34" charset="-122"/>
                  <a:sym typeface="+mn-ea"/>
                </a:rPr>
                <a:t>MY RESUME</a:t>
              </a:r>
            </a:p>
          </p:txBody>
        </p:sp>
      </p:grpSp>
    </p:spTree>
  </p:cSld>
  <p:clrMapOvr>
    <a:masterClrMapping/>
  </p:clrMapOvr>
  <p:transition spd="slow" advClick="0" advTm="2000">
    <p:randomBar dir="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30003"/>
        </a:solidFill>
        <a:effectLst/>
      </p:bgPr>
    </p:bg>
    <p:spTree>
      <p:nvGrpSpPr>
        <p:cNvPr id="1" name=""/>
        <p:cNvGrpSpPr/>
        <p:nvPr/>
      </p:nvGrpSpPr>
      <p:grpSpPr>
        <a:xfrm>
          <a:off x="0" y="0"/>
          <a:ext cx="0" cy="0"/>
          <a:chOff x="0" y="0"/>
          <a:chExt cx="0" cy="0"/>
        </a:xfrm>
      </p:grpSpPr>
      <p:pic>
        <p:nvPicPr>
          <p:cNvPr id="3" name="图片 2" descr="未标题-2"/>
          <p:cNvPicPr>
            <a:picLocks noChangeAspect="1"/>
          </p:cNvPicPr>
          <p:nvPr/>
        </p:nvPicPr>
        <p:blipFill>
          <a:blip r:embed="rId3"/>
          <a:stretch>
            <a:fillRect/>
          </a:stretch>
        </p:blipFill>
        <p:spPr>
          <a:xfrm>
            <a:off x="0" y="-3175"/>
            <a:ext cx="12190095" cy="6862445"/>
          </a:xfrm>
          <a:prstGeom prst="rect">
            <a:avLst/>
          </a:prstGeom>
        </p:spPr>
      </p:pic>
      <p:grpSp>
        <p:nvGrpSpPr>
          <p:cNvPr id="8" name="组合 7"/>
          <p:cNvGrpSpPr/>
          <p:nvPr/>
        </p:nvGrpSpPr>
        <p:grpSpPr>
          <a:xfrm>
            <a:off x="1161415" y="1552258"/>
            <a:ext cx="4958080" cy="2802890"/>
            <a:chOff x="1829" y="2612"/>
            <a:chExt cx="7808" cy="4414"/>
          </a:xfrm>
        </p:grpSpPr>
        <p:sp>
          <p:nvSpPr>
            <p:cNvPr id="6" name="矩形 5"/>
            <p:cNvSpPr/>
            <p:nvPr/>
          </p:nvSpPr>
          <p:spPr>
            <a:xfrm>
              <a:off x="2070" y="5884"/>
              <a:ext cx="4583" cy="1142"/>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p:cNvSpPr txBox="1"/>
            <p:nvPr/>
          </p:nvSpPr>
          <p:spPr>
            <a:xfrm>
              <a:off x="2621" y="6044"/>
              <a:ext cx="3481" cy="822"/>
            </a:xfrm>
            <a:prstGeom prst="rect">
              <a:avLst/>
            </a:prstGeom>
            <a:noFill/>
          </p:spPr>
          <p:txBody>
            <a:bodyPr wrap="square" rtlCol="0" anchor="t">
              <a:spAutoFit/>
            </a:bodyPr>
            <a:lstStyle/>
            <a:p>
              <a:pPr algn="ctr"/>
              <a:r>
                <a:rPr lang="en-US" altLang="zh-CN" sz="2800">
                  <a:solidFill>
                    <a:schemeClr val="bg1"/>
                  </a:solidFill>
                  <a:latin typeface="微软雅黑" panose="020B0503020204020204" pitchFamily="34" charset="-122"/>
                  <a:ea typeface="微软雅黑" panose="020B0503020204020204" pitchFamily="34" charset="-122"/>
                  <a:sym typeface="+mn-ea"/>
                </a:rPr>
                <a:t>202X-10-15</a:t>
              </a:r>
              <a:endParaRPr lang="en-US" altLang="zh-CN" sz="2800" b="1">
                <a:solidFill>
                  <a:schemeClr val="bg1"/>
                </a:solidFill>
                <a:latin typeface="微软雅黑" panose="020B0503020204020204" pitchFamily="34" charset="-122"/>
                <a:ea typeface="微软雅黑" panose="020B0503020204020204" pitchFamily="34" charset="-122"/>
                <a:sym typeface="+mn-ea"/>
              </a:endParaRPr>
            </a:p>
          </p:txBody>
        </p:sp>
        <p:sp>
          <p:nvSpPr>
            <p:cNvPr id="31" name="文本框 30"/>
            <p:cNvSpPr txBox="1"/>
            <p:nvPr/>
          </p:nvSpPr>
          <p:spPr>
            <a:xfrm>
              <a:off x="1829" y="2612"/>
              <a:ext cx="7808" cy="2276"/>
            </a:xfrm>
            <a:prstGeom prst="rect">
              <a:avLst/>
            </a:prstGeom>
            <a:noFill/>
          </p:spPr>
          <p:txBody>
            <a:bodyPr wrap="square" rtlCol="0">
              <a:spAutoFit/>
            </a:bodyPr>
            <a:lstStyle/>
            <a:p>
              <a:pPr algn="l"/>
              <a:r>
                <a:rPr lang="zh-CN" altLang="en-US" sz="8800" b="1">
                  <a:solidFill>
                    <a:srgbClr val="D75227"/>
                  </a:solidFill>
                  <a:latin typeface="微软雅黑" panose="020B0503020204020204" pitchFamily="34" charset="-122"/>
                  <a:ea typeface="微软雅黑" panose="020B0503020204020204" pitchFamily="34" charset="-122"/>
                </a:rPr>
                <a:t>谢谢</a:t>
              </a:r>
              <a:r>
                <a:rPr lang="zh-CN" altLang="en-US" sz="8800">
                  <a:solidFill>
                    <a:srgbClr val="D75227"/>
                  </a:solidFill>
                  <a:latin typeface="微软雅黑" panose="020B0503020204020204" pitchFamily="34" charset="-122"/>
                  <a:ea typeface="微软雅黑" panose="020B0503020204020204" pitchFamily="34" charset="-122"/>
                </a:rPr>
                <a:t>观看</a:t>
              </a:r>
            </a:p>
          </p:txBody>
        </p:sp>
        <p:sp>
          <p:nvSpPr>
            <p:cNvPr id="5" name="文本框 4"/>
            <p:cNvSpPr txBox="1"/>
            <p:nvPr/>
          </p:nvSpPr>
          <p:spPr>
            <a:xfrm>
              <a:off x="1924" y="4831"/>
              <a:ext cx="3290" cy="725"/>
            </a:xfrm>
            <a:prstGeom prst="rect">
              <a:avLst/>
            </a:prstGeom>
            <a:noFill/>
          </p:spPr>
          <p:txBody>
            <a:bodyPr wrap="none" rtlCol="0" anchor="t">
              <a:spAutoFit/>
            </a:bodyPr>
            <a:lstStyle/>
            <a:p>
              <a:pPr algn="l"/>
              <a:r>
                <a:rPr lang="en-US" altLang="zh-CN" sz="2400" b="1">
                  <a:solidFill>
                    <a:srgbClr val="D75227"/>
                  </a:solidFill>
                  <a:latin typeface="微软雅黑" panose="020B0503020204020204" pitchFamily="34" charset="-122"/>
                  <a:ea typeface="微软雅黑" panose="020B0503020204020204" pitchFamily="34" charset="-122"/>
                  <a:sym typeface="+mn-ea"/>
                </a:rPr>
                <a:t>THANK YOU</a:t>
              </a:r>
            </a:p>
          </p:txBody>
        </p:sp>
      </p:grpSp>
    </p:spTree>
  </p:cSld>
  <p:clrMapOvr>
    <a:masterClrMapping/>
  </p:clrMapOvr>
  <p:transition spd="slow" advClick="0" advTm="2000">
    <p:randomBar dir="ver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A1A1A"/>
        </a:solidFill>
        <a:effectLst/>
      </p:bgPr>
    </p:bg>
    <p:spTree>
      <p:nvGrpSpPr>
        <p:cNvPr id="1" name=""/>
        <p:cNvGrpSpPr/>
        <p:nvPr/>
      </p:nvGrpSpPr>
      <p:grpSpPr>
        <a:xfrm>
          <a:off x="0" y="0"/>
          <a:ext cx="0" cy="0"/>
          <a:chOff x="0" y="0"/>
          <a:chExt cx="0" cy="0"/>
        </a:xfrm>
      </p:grpSpPr>
      <p:pic>
        <p:nvPicPr>
          <p:cNvPr id="20" name="图片 19"/>
          <p:cNvPicPr>
            <a:picLocks noChangeAspect="1"/>
          </p:cNvPicPr>
          <p:nvPr/>
        </p:nvPicPr>
        <p:blipFill>
          <a:blip r:embed="rId2"/>
          <a:stretch>
            <a:fillRect/>
          </a:stretch>
        </p:blipFill>
        <p:spPr>
          <a:xfrm>
            <a:off x="-201930" y="-25400"/>
            <a:ext cx="12425045" cy="6950710"/>
          </a:xfrm>
          <a:prstGeom prst="rect">
            <a:avLst/>
          </a:prstGeom>
        </p:spPr>
      </p:pic>
      <p:sp>
        <p:nvSpPr>
          <p:cNvPr id="21" name="矩形 20"/>
          <p:cNvSpPr/>
          <p:nvPr/>
        </p:nvSpPr>
        <p:spPr>
          <a:xfrm>
            <a:off x="0" y="-3175"/>
            <a:ext cx="12190095" cy="6863080"/>
          </a:xfrm>
          <a:prstGeom prst="rect">
            <a:avLst/>
          </a:prstGeom>
          <a:solidFill>
            <a:schemeClr val="tx1">
              <a:lumMod val="95000"/>
              <a:lumOff val="5000"/>
              <a:alpha val="7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 name="组合 4"/>
          <p:cNvGrpSpPr/>
          <p:nvPr/>
        </p:nvGrpSpPr>
        <p:grpSpPr>
          <a:xfrm>
            <a:off x="1723390" y="1577975"/>
            <a:ext cx="8743315" cy="3700145"/>
            <a:chOff x="2850" y="2284"/>
            <a:chExt cx="13769" cy="5827"/>
          </a:xfrm>
        </p:grpSpPr>
        <p:sp>
          <p:nvSpPr>
            <p:cNvPr id="2" name="矩形 1"/>
            <p:cNvSpPr/>
            <p:nvPr/>
          </p:nvSpPr>
          <p:spPr>
            <a:xfrm>
              <a:off x="10519" y="2284"/>
              <a:ext cx="6101" cy="2154"/>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矩形 2"/>
            <p:cNvSpPr/>
            <p:nvPr/>
          </p:nvSpPr>
          <p:spPr>
            <a:xfrm>
              <a:off x="2850" y="5957"/>
              <a:ext cx="6101" cy="2154"/>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10519" y="5956"/>
              <a:ext cx="6101" cy="2154"/>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2850" y="2284"/>
              <a:ext cx="6101" cy="2154"/>
            </a:xfrm>
            <a:prstGeom prst="rect">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1319" y="6258"/>
              <a:ext cx="3847" cy="1016"/>
            </a:xfrm>
            <a:prstGeom prst="rect">
              <a:avLst/>
            </a:prstGeom>
          </p:spPr>
          <p:txBody>
            <a:bodyPr wrap="squar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目标规划</a:t>
              </a:r>
            </a:p>
          </p:txBody>
        </p:sp>
        <p:sp>
          <p:nvSpPr>
            <p:cNvPr id="10" name="矩形 9"/>
            <p:cNvSpPr/>
            <p:nvPr/>
          </p:nvSpPr>
          <p:spPr>
            <a:xfrm>
              <a:off x="3977" y="2542"/>
              <a:ext cx="3847" cy="1016"/>
            </a:xfrm>
            <a:prstGeom prst="rect">
              <a:avLst/>
            </a:prstGeom>
          </p:spPr>
          <p:txBody>
            <a:bodyPr wrap="squar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个人介绍</a:t>
              </a:r>
            </a:p>
          </p:txBody>
        </p:sp>
        <p:sp>
          <p:nvSpPr>
            <p:cNvPr id="11" name="矩形 10"/>
            <p:cNvSpPr/>
            <p:nvPr/>
          </p:nvSpPr>
          <p:spPr>
            <a:xfrm>
              <a:off x="3977" y="6259"/>
              <a:ext cx="3847" cy="1016"/>
            </a:xfrm>
            <a:prstGeom prst="rect">
              <a:avLst/>
            </a:prstGeom>
          </p:spPr>
          <p:txBody>
            <a:bodyPr wrap="squar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岗位认知</a:t>
              </a:r>
            </a:p>
          </p:txBody>
        </p:sp>
        <p:sp>
          <p:nvSpPr>
            <p:cNvPr id="12" name="矩形 11"/>
            <p:cNvSpPr/>
            <p:nvPr/>
          </p:nvSpPr>
          <p:spPr>
            <a:xfrm>
              <a:off x="11646" y="2510"/>
              <a:ext cx="3847" cy="1016"/>
            </a:xfrm>
            <a:prstGeom prst="rect">
              <a:avLst/>
            </a:prstGeom>
          </p:spPr>
          <p:txBody>
            <a:bodyPr wrap="square">
              <a:spAutoFit/>
            </a:bodyPr>
            <a:lstStyle/>
            <a:p>
              <a:pPr algn="ctr"/>
              <a:r>
                <a:rPr lang="zh-CN" altLang="en-US" sz="3600" b="1">
                  <a:solidFill>
                    <a:schemeClr val="bg1"/>
                  </a:solidFill>
                  <a:latin typeface="微软雅黑" panose="020B0503020204020204" pitchFamily="34" charset="-122"/>
                  <a:ea typeface="微软雅黑" panose="020B0503020204020204" pitchFamily="34" charset="-122"/>
                </a:rPr>
                <a:t>胜任能力</a:t>
              </a:r>
            </a:p>
          </p:txBody>
        </p:sp>
        <p:sp>
          <p:nvSpPr>
            <p:cNvPr id="13" name="矩形 12"/>
            <p:cNvSpPr/>
            <p:nvPr/>
          </p:nvSpPr>
          <p:spPr>
            <a:xfrm>
              <a:off x="3977" y="3558"/>
              <a:ext cx="3847" cy="483"/>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self introduction</a:t>
              </a:r>
            </a:p>
          </p:txBody>
        </p:sp>
        <p:sp>
          <p:nvSpPr>
            <p:cNvPr id="14" name="矩形 13"/>
            <p:cNvSpPr/>
            <p:nvPr/>
          </p:nvSpPr>
          <p:spPr>
            <a:xfrm>
              <a:off x="3977" y="7275"/>
              <a:ext cx="3847" cy="483"/>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Job recognition</a:t>
              </a:r>
            </a:p>
          </p:txBody>
        </p:sp>
        <p:sp>
          <p:nvSpPr>
            <p:cNvPr id="15" name="矩形 14"/>
            <p:cNvSpPr/>
            <p:nvPr/>
          </p:nvSpPr>
          <p:spPr>
            <a:xfrm>
              <a:off x="11646" y="3557"/>
              <a:ext cx="3847" cy="483"/>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Competency</a:t>
              </a:r>
            </a:p>
          </p:txBody>
        </p:sp>
        <p:sp>
          <p:nvSpPr>
            <p:cNvPr id="16" name="矩形 15"/>
            <p:cNvSpPr/>
            <p:nvPr/>
          </p:nvSpPr>
          <p:spPr>
            <a:xfrm>
              <a:off x="11319" y="7274"/>
              <a:ext cx="3847" cy="483"/>
            </a:xfrm>
            <a:prstGeom prst="rect">
              <a:avLst/>
            </a:prstGeom>
          </p:spPr>
          <p:txBody>
            <a:bodyPr wrap="square">
              <a:spAutoFit/>
            </a:bodyPr>
            <a:lstStyle/>
            <a:p>
              <a:pPr algn="ctr"/>
              <a:r>
                <a:rPr lang="zh-CN" altLang="en-US" sz="1400">
                  <a:solidFill>
                    <a:schemeClr val="bg1"/>
                  </a:solidFill>
                  <a:latin typeface="微软雅黑" panose="020B0503020204020204" pitchFamily="34" charset="-122"/>
                  <a:ea typeface="微软雅黑" panose="020B0503020204020204" pitchFamily="34" charset="-122"/>
                </a:rPr>
                <a:t>Target planning</a:t>
              </a:r>
            </a:p>
          </p:txBody>
        </p:sp>
      </p:grpSp>
    </p:spTree>
  </p:cSld>
  <p:clrMapOvr>
    <a:masterClrMapping/>
  </p:clrMapOvr>
  <p:transition spd="slow" advClick="0" advTm="2000">
    <p:randomBar dir="vert"/>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5130483" y="2138045"/>
            <a:ext cx="1931035" cy="706755"/>
          </a:xfrm>
          <a:prstGeom prst="rect">
            <a:avLst/>
          </a:prstGeom>
        </p:spPr>
        <p:txBody>
          <a:bodyPr wrap="square">
            <a:spAutoFit/>
          </a:bodyPr>
          <a:lstStyle/>
          <a:p>
            <a:pPr algn="ctr"/>
            <a:r>
              <a:rPr lang="zh-CN" altLang="en-US" sz="4000" b="1">
                <a:solidFill>
                  <a:schemeClr val="tx1">
                    <a:lumMod val="95000"/>
                    <a:lumOff val="5000"/>
                  </a:schemeClr>
                </a:solidFill>
                <a:latin typeface="微软雅黑" panose="020B0503020204020204" pitchFamily="34" charset="-122"/>
                <a:ea typeface="微软雅黑" panose="020B0503020204020204" pitchFamily="34" charset="-122"/>
              </a:rPr>
              <a:t>姓名</a:t>
            </a:r>
          </a:p>
        </p:txBody>
      </p:sp>
      <p:sp>
        <p:nvSpPr>
          <p:cNvPr id="11" name="矩形 10"/>
          <p:cNvSpPr/>
          <p:nvPr/>
        </p:nvSpPr>
        <p:spPr>
          <a:xfrm>
            <a:off x="2971483" y="2974340"/>
            <a:ext cx="6249035" cy="553085"/>
          </a:xfrm>
          <a:prstGeom prst="rect">
            <a:avLst/>
          </a:prstGeom>
        </p:spPr>
        <p:txBody>
          <a:bodyPr wrap="square">
            <a:spAutoFit/>
          </a:bodyPr>
          <a:lstStyle/>
          <a:p>
            <a:pPr algn="ctr">
              <a:lnSpc>
                <a:spcPct val="150000"/>
              </a:lnSpc>
            </a:pPr>
            <a:r>
              <a:rPr lang="zh-CN" altLang="en-US" sz="2000">
                <a:solidFill>
                  <a:srgbClr val="D75227"/>
                </a:solidFill>
                <a:latin typeface="微软雅黑" panose="020B0503020204020204" pitchFamily="34" charset="-122"/>
                <a:ea typeface="微软雅黑" panose="020B0503020204020204" pitchFamily="34" charset="-122"/>
              </a:rPr>
              <a:t>一句话介绍自己，告诉</a:t>
            </a:r>
            <a:r>
              <a:rPr lang="en-US" altLang="zh-CN" sz="2000">
                <a:solidFill>
                  <a:srgbClr val="D75227"/>
                </a:solidFill>
                <a:latin typeface="微软雅黑" panose="020B0503020204020204" pitchFamily="34" charset="-122"/>
                <a:ea typeface="微软雅黑" panose="020B0503020204020204" pitchFamily="34" charset="-122"/>
              </a:rPr>
              <a:t>HR</a:t>
            </a:r>
            <a:r>
              <a:rPr lang="zh-CN" altLang="en-US" sz="2000">
                <a:solidFill>
                  <a:srgbClr val="D75227"/>
                </a:solidFill>
                <a:latin typeface="微软雅黑" panose="020B0503020204020204" pitchFamily="34" charset="-122"/>
                <a:ea typeface="微软雅黑" panose="020B0503020204020204" pitchFamily="34" charset="-122"/>
              </a:rPr>
              <a:t>为什么选择你而不是别人</a:t>
            </a:r>
          </a:p>
        </p:txBody>
      </p:sp>
      <p:sp>
        <p:nvSpPr>
          <p:cNvPr id="14" name="矩形 13"/>
          <p:cNvSpPr/>
          <p:nvPr/>
        </p:nvSpPr>
        <p:spPr>
          <a:xfrm>
            <a:off x="3743325" y="4189730"/>
            <a:ext cx="4705350" cy="423545"/>
          </a:xfrm>
          <a:prstGeom prst="rect">
            <a:avLst/>
          </a:prstGeom>
        </p:spPr>
        <p:txBody>
          <a:bodyPr wrap="square">
            <a:spAutoFit/>
          </a:bodyPr>
          <a:lstStyle/>
          <a:p>
            <a:pPr algn="ctr">
              <a:lnSpc>
                <a:spcPct val="180000"/>
              </a:lnSpc>
            </a:pP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rPr>
              <a:t>XX</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岁</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 </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mn-ea"/>
              </a:rPr>
              <a:t>	|   </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rPr>
              <a:t>汉族</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   </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mn-ea"/>
              </a:rPr>
              <a:t>|   XX</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市   </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mn-ea"/>
              </a:rPr>
              <a:t>|   1380***3306</a:t>
            </a: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   </a:t>
            </a:r>
            <a:r>
              <a:rPr lang="en-US" altLang="zh-CN" sz="1200">
                <a:solidFill>
                  <a:schemeClr val="tx1">
                    <a:lumMod val="95000"/>
                    <a:lumOff val="5000"/>
                  </a:schemeClr>
                </a:solidFill>
                <a:latin typeface="微软雅黑" panose="020B0503020204020204" pitchFamily="34" charset="-122"/>
                <a:ea typeface="微软雅黑" panose="020B0503020204020204" pitchFamily="34" charset="-122"/>
                <a:sym typeface="+mn-ea"/>
              </a:rPr>
              <a:t>|   12***355@qq.com</a:t>
            </a:r>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15" name="直角三角形 14"/>
          <p:cNvSpPr/>
          <p:nvPr/>
        </p:nvSpPr>
        <p:spPr>
          <a:xfrm rot="2700000" flipH="1">
            <a:off x="3265170"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6" name="直接连接符 15"/>
          <p:cNvCxnSpPr/>
          <p:nvPr/>
        </p:nvCxnSpPr>
        <p:spPr>
          <a:xfrm>
            <a:off x="2767013" y="3907790"/>
            <a:ext cx="665797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4187825" y="3907790"/>
            <a:ext cx="3816350"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advClick="0" advTm="2000">
    <p:randomBar dir="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1538605" y="2914650"/>
            <a:ext cx="8685530" cy="306705"/>
            <a:chOff x="1784" y="2510"/>
            <a:chExt cx="13678" cy="483"/>
          </a:xfrm>
        </p:grpSpPr>
        <p:sp>
          <p:nvSpPr>
            <p:cNvPr id="32" name="矩形 31"/>
            <p:cNvSpPr/>
            <p:nvPr/>
          </p:nvSpPr>
          <p:spPr>
            <a:xfrm>
              <a:off x="1784" y="2510"/>
              <a:ext cx="3640" cy="483"/>
            </a:xfrm>
            <a:prstGeom prst="rect">
              <a:avLst/>
            </a:prstGeom>
          </p:spPr>
          <p:txBody>
            <a:bodyPr wrap="square">
              <a:spAutoFit/>
            </a:bodyPr>
            <a:lstStyle/>
            <a:p>
              <a:pPr algn="l"/>
              <a:r>
                <a:rPr lang="en-US" sz="1400">
                  <a:solidFill>
                    <a:schemeClr val="tx1">
                      <a:lumMod val="95000"/>
                      <a:lumOff val="5000"/>
                    </a:schemeClr>
                  </a:solidFill>
                  <a:effectLst/>
                  <a:latin typeface="微软雅黑" panose="020B0503020204020204" pitchFamily="34" charset="-122"/>
                  <a:ea typeface="微软雅黑" panose="020B0503020204020204" pitchFamily="34" charset="-122"/>
                </a:rPr>
                <a:t>20xx.09 - 20xx.06</a:t>
              </a:r>
            </a:p>
          </p:txBody>
        </p:sp>
        <p:sp>
          <p:nvSpPr>
            <p:cNvPr id="33" name="矩形 32"/>
            <p:cNvSpPr/>
            <p:nvPr/>
          </p:nvSpPr>
          <p:spPr>
            <a:xfrm>
              <a:off x="6258" y="2510"/>
              <a:ext cx="4634" cy="483"/>
            </a:xfrm>
            <a:prstGeom prst="rect">
              <a:avLst/>
            </a:prstGeom>
          </p:spPr>
          <p:txBody>
            <a:bodyPr wrap="square">
              <a:spAutoFit/>
            </a:bodyPr>
            <a:lstStyle/>
            <a:p>
              <a:pPr algn="l"/>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此处填写学校名称</a:t>
              </a:r>
            </a:p>
          </p:txBody>
        </p:sp>
        <p:sp>
          <p:nvSpPr>
            <p:cNvPr id="42" name="矩形 41"/>
            <p:cNvSpPr/>
            <p:nvPr/>
          </p:nvSpPr>
          <p:spPr>
            <a:xfrm>
              <a:off x="12372" y="2510"/>
              <a:ext cx="3090" cy="483"/>
            </a:xfrm>
            <a:prstGeom prst="rect">
              <a:avLst/>
            </a:prstGeom>
          </p:spPr>
          <p:txBody>
            <a:bodyPr wrap="square">
              <a:spAutoFit/>
            </a:bodyPr>
            <a:lstStyle/>
            <a:p>
              <a:pPr algn="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此处填写学习专业</a:t>
              </a:r>
            </a:p>
          </p:txBody>
        </p:sp>
      </p:gr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5" name="椭圆 4"/>
          <p:cNvSpPr/>
          <p:nvPr/>
        </p:nvSpPr>
        <p:spPr>
          <a:xfrm>
            <a:off x="1066411" y="1923026"/>
            <a:ext cx="295275" cy="295275"/>
          </a:xfrm>
          <a:prstGeom prst="ellipse">
            <a:avLst/>
          </a:prstGeom>
          <a:solidFill>
            <a:srgbClr val="D7522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42048" y="1998663"/>
            <a:ext cx="144001" cy="144001"/>
          </a:xfrm>
          <a:prstGeom prst="ellips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85265" y="1886513"/>
            <a:ext cx="1097280" cy="368300"/>
          </a:xfrm>
          <a:prstGeom prst="rect">
            <a:avLst/>
          </a:prstGeom>
          <a:noFill/>
        </p:spPr>
        <p:txBody>
          <a:bodyPr wrap="none" rtlCol="0" anchor="t">
            <a:spAutoFit/>
          </a:bodyPr>
          <a:lstStyle/>
          <a:p>
            <a:pPr algn="l"/>
            <a:r>
              <a:rPr lang="zh-CN" altLang="en-US">
                <a:solidFill>
                  <a:srgbClr val="D75227"/>
                </a:solidFill>
                <a:effectLst/>
                <a:latin typeface="微软雅黑" panose="020B0503020204020204" pitchFamily="34" charset="-122"/>
                <a:ea typeface="微软雅黑" panose="020B0503020204020204" pitchFamily="34" charset="-122"/>
                <a:sym typeface="+mn-ea"/>
              </a:rPr>
              <a:t>教育背景</a:t>
            </a:r>
          </a:p>
        </p:txBody>
      </p:sp>
      <p:cxnSp>
        <p:nvCxnSpPr>
          <p:cNvPr id="16" name="直接连接符 15"/>
          <p:cNvCxnSpPr/>
          <p:nvPr/>
        </p:nvCxnSpPr>
        <p:spPr>
          <a:xfrm>
            <a:off x="1538605" y="3448050"/>
            <a:ext cx="874331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p:nvPr/>
        </p:nvCxnSpPr>
        <p:spPr>
          <a:xfrm>
            <a:off x="1538605" y="2650490"/>
            <a:ext cx="3816350"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grpSp>
        <p:nvGrpSpPr>
          <p:cNvPr id="11" name="组合 10"/>
          <p:cNvGrpSpPr/>
          <p:nvPr/>
        </p:nvGrpSpPr>
        <p:grpSpPr>
          <a:xfrm>
            <a:off x="1538605" y="3698875"/>
            <a:ext cx="8685530" cy="306705"/>
            <a:chOff x="1784" y="2510"/>
            <a:chExt cx="13678" cy="483"/>
          </a:xfrm>
        </p:grpSpPr>
        <p:sp>
          <p:nvSpPr>
            <p:cNvPr id="14" name="矩形 13"/>
            <p:cNvSpPr/>
            <p:nvPr/>
          </p:nvSpPr>
          <p:spPr>
            <a:xfrm>
              <a:off x="1784" y="2510"/>
              <a:ext cx="3640" cy="483"/>
            </a:xfrm>
            <a:prstGeom prst="rect">
              <a:avLst/>
            </a:prstGeom>
          </p:spPr>
          <p:txBody>
            <a:bodyPr wrap="square">
              <a:spAutoFit/>
            </a:bodyPr>
            <a:lstStyle/>
            <a:p>
              <a:pPr algn="l"/>
              <a:r>
                <a:rPr lang="en-US" sz="1400">
                  <a:solidFill>
                    <a:schemeClr val="tx1">
                      <a:lumMod val="95000"/>
                      <a:lumOff val="5000"/>
                    </a:schemeClr>
                  </a:solidFill>
                  <a:effectLst/>
                  <a:latin typeface="微软雅黑" panose="020B0503020204020204" pitchFamily="34" charset="-122"/>
                  <a:ea typeface="微软雅黑" panose="020B0503020204020204" pitchFamily="34" charset="-122"/>
                </a:rPr>
                <a:t>20xx.09 - 20xx.06</a:t>
              </a:r>
            </a:p>
          </p:txBody>
        </p:sp>
        <p:sp>
          <p:nvSpPr>
            <p:cNvPr id="15" name="矩形 14"/>
            <p:cNvSpPr/>
            <p:nvPr/>
          </p:nvSpPr>
          <p:spPr>
            <a:xfrm>
              <a:off x="6258" y="2510"/>
              <a:ext cx="4634" cy="483"/>
            </a:xfrm>
            <a:prstGeom prst="rect">
              <a:avLst/>
            </a:prstGeom>
          </p:spPr>
          <p:txBody>
            <a:bodyPr wrap="square">
              <a:spAutoFit/>
            </a:bodyPr>
            <a:lstStyle/>
            <a:p>
              <a:pPr algn="l"/>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此处填写学校名称</a:t>
              </a:r>
            </a:p>
          </p:txBody>
        </p:sp>
        <p:sp>
          <p:nvSpPr>
            <p:cNvPr id="20" name="矩形 19"/>
            <p:cNvSpPr/>
            <p:nvPr/>
          </p:nvSpPr>
          <p:spPr>
            <a:xfrm>
              <a:off x="12372" y="2510"/>
              <a:ext cx="3090" cy="483"/>
            </a:xfrm>
            <a:prstGeom prst="rect">
              <a:avLst/>
            </a:prstGeom>
          </p:spPr>
          <p:txBody>
            <a:bodyPr wrap="square">
              <a:spAutoFit/>
            </a:bodyPr>
            <a:lstStyle/>
            <a:p>
              <a:pPr algn="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此处填写学习专业</a:t>
              </a:r>
            </a:p>
          </p:txBody>
        </p:sp>
      </p:grpSp>
      <p:cxnSp>
        <p:nvCxnSpPr>
          <p:cNvPr id="35" name="直接连接符 34"/>
          <p:cNvCxnSpPr/>
          <p:nvPr/>
        </p:nvCxnSpPr>
        <p:spPr>
          <a:xfrm>
            <a:off x="1538605" y="4232275"/>
            <a:ext cx="874331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0" name="组合 49"/>
          <p:cNvGrpSpPr/>
          <p:nvPr/>
        </p:nvGrpSpPr>
        <p:grpSpPr>
          <a:xfrm>
            <a:off x="1538605" y="4470400"/>
            <a:ext cx="8685530" cy="306705"/>
            <a:chOff x="1784" y="2510"/>
            <a:chExt cx="13678" cy="483"/>
          </a:xfrm>
        </p:grpSpPr>
        <p:sp>
          <p:nvSpPr>
            <p:cNvPr id="51" name="矩形 50"/>
            <p:cNvSpPr/>
            <p:nvPr/>
          </p:nvSpPr>
          <p:spPr>
            <a:xfrm>
              <a:off x="1784" y="2510"/>
              <a:ext cx="3640" cy="483"/>
            </a:xfrm>
            <a:prstGeom prst="rect">
              <a:avLst/>
            </a:prstGeom>
          </p:spPr>
          <p:txBody>
            <a:bodyPr wrap="square">
              <a:spAutoFit/>
            </a:bodyPr>
            <a:lstStyle/>
            <a:p>
              <a:pPr algn="l"/>
              <a:r>
                <a:rPr lang="en-US" sz="1400">
                  <a:solidFill>
                    <a:schemeClr val="tx1">
                      <a:lumMod val="95000"/>
                      <a:lumOff val="5000"/>
                    </a:schemeClr>
                  </a:solidFill>
                  <a:effectLst/>
                  <a:latin typeface="微软雅黑" panose="020B0503020204020204" pitchFamily="34" charset="-122"/>
                  <a:ea typeface="微软雅黑" panose="020B0503020204020204" pitchFamily="34" charset="-122"/>
                </a:rPr>
                <a:t>20xx.09 - 20xx.06</a:t>
              </a:r>
            </a:p>
          </p:txBody>
        </p:sp>
        <p:sp>
          <p:nvSpPr>
            <p:cNvPr id="53" name="矩形 52"/>
            <p:cNvSpPr/>
            <p:nvPr/>
          </p:nvSpPr>
          <p:spPr>
            <a:xfrm>
              <a:off x="6258" y="2510"/>
              <a:ext cx="4634" cy="483"/>
            </a:xfrm>
            <a:prstGeom prst="rect">
              <a:avLst/>
            </a:prstGeom>
          </p:spPr>
          <p:txBody>
            <a:bodyPr wrap="square">
              <a:spAutoFit/>
            </a:bodyPr>
            <a:lstStyle/>
            <a:p>
              <a:pPr algn="l"/>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此处填写学校名称</a:t>
              </a:r>
            </a:p>
          </p:txBody>
        </p:sp>
        <p:sp>
          <p:nvSpPr>
            <p:cNvPr id="54" name="矩形 53"/>
            <p:cNvSpPr/>
            <p:nvPr/>
          </p:nvSpPr>
          <p:spPr>
            <a:xfrm>
              <a:off x="12372" y="2510"/>
              <a:ext cx="3090" cy="483"/>
            </a:xfrm>
            <a:prstGeom prst="rect">
              <a:avLst/>
            </a:prstGeom>
          </p:spPr>
          <p:txBody>
            <a:bodyPr wrap="square">
              <a:spAutoFit/>
            </a:bodyPr>
            <a:lstStyle/>
            <a:p>
              <a:pPr algn="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此处填写学习专业</a:t>
              </a:r>
            </a:p>
          </p:txBody>
        </p:sp>
      </p:grpSp>
      <p:cxnSp>
        <p:nvCxnSpPr>
          <p:cNvPr id="55" name="直接连接符 54"/>
          <p:cNvCxnSpPr/>
          <p:nvPr/>
        </p:nvCxnSpPr>
        <p:spPr>
          <a:xfrm>
            <a:off x="1538605" y="5003800"/>
            <a:ext cx="874331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grpSp>
        <p:nvGrpSpPr>
          <p:cNvPr id="56" name="组合 55"/>
          <p:cNvGrpSpPr/>
          <p:nvPr/>
        </p:nvGrpSpPr>
        <p:grpSpPr>
          <a:xfrm>
            <a:off x="1538605" y="5254625"/>
            <a:ext cx="8685530" cy="306705"/>
            <a:chOff x="1784" y="2510"/>
            <a:chExt cx="13678" cy="483"/>
          </a:xfrm>
        </p:grpSpPr>
        <p:sp>
          <p:nvSpPr>
            <p:cNvPr id="57" name="矩形 56"/>
            <p:cNvSpPr/>
            <p:nvPr/>
          </p:nvSpPr>
          <p:spPr>
            <a:xfrm>
              <a:off x="1784" y="2510"/>
              <a:ext cx="3640" cy="483"/>
            </a:xfrm>
            <a:prstGeom prst="rect">
              <a:avLst/>
            </a:prstGeom>
          </p:spPr>
          <p:txBody>
            <a:bodyPr wrap="square">
              <a:spAutoFit/>
            </a:bodyPr>
            <a:lstStyle/>
            <a:p>
              <a:pPr algn="l"/>
              <a:r>
                <a:rPr lang="en-US" sz="1400">
                  <a:solidFill>
                    <a:schemeClr val="tx1">
                      <a:lumMod val="95000"/>
                      <a:lumOff val="5000"/>
                    </a:schemeClr>
                  </a:solidFill>
                  <a:effectLst/>
                  <a:latin typeface="微软雅黑" panose="020B0503020204020204" pitchFamily="34" charset="-122"/>
                  <a:ea typeface="微软雅黑" panose="020B0503020204020204" pitchFamily="34" charset="-122"/>
                </a:rPr>
                <a:t>20xx.09 - 20xx.06</a:t>
              </a:r>
            </a:p>
          </p:txBody>
        </p:sp>
        <p:sp>
          <p:nvSpPr>
            <p:cNvPr id="58" name="矩形 57"/>
            <p:cNvSpPr/>
            <p:nvPr/>
          </p:nvSpPr>
          <p:spPr>
            <a:xfrm>
              <a:off x="6258" y="2510"/>
              <a:ext cx="4634" cy="483"/>
            </a:xfrm>
            <a:prstGeom prst="rect">
              <a:avLst/>
            </a:prstGeom>
          </p:spPr>
          <p:txBody>
            <a:bodyPr wrap="square">
              <a:spAutoFit/>
            </a:bodyPr>
            <a:lstStyle/>
            <a:p>
              <a:pPr algn="l"/>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此处填写学校名称</a:t>
              </a:r>
            </a:p>
          </p:txBody>
        </p:sp>
        <p:sp>
          <p:nvSpPr>
            <p:cNvPr id="59" name="矩形 58"/>
            <p:cNvSpPr/>
            <p:nvPr/>
          </p:nvSpPr>
          <p:spPr>
            <a:xfrm>
              <a:off x="12372" y="2510"/>
              <a:ext cx="3090" cy="483"/>
            </a:xfrm>
            <a:prstGeom prst="rect">
              <a:avLst/>
            </a:prstGeom>
          </p:spPr>
          <p:txBody>
            <a:bodyPr wrap="square">
              <a:spAutoFit/>
            </a:bodyPr>
            <a:lstStyle/>
            <a:p>
              <a:pPr algn="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rPr>
                <a:t>此处填写学习专业</a:t>
              </a:r>
            </a:p>
          </p:txBody>
        </p:sp>
      </p:grpSp>
      <p:cxnSp>
        <p:nvCxnSpPr>
          <p:cNvPr id="60" name="直接连接符 59"/>
          <p:cNvCxnSpPr/>
          <p:nvPr/>
        </p:nvCxnSpPr>
        <p:spPr>
          <a:xfrm>
            <a:off x="1538605" y="5788025"/>
            <a:ext cx="8743315"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sp>
        <p:nvSpPr>
          <p:cNvPr id="61" name="直角三角形 60"/>
          <p:cNvSpPr/>
          <p:nvPr/>
        </p:nvSpPr>
        <p:spPr>
          <a:xfrm rot="2700000" flipH="1">
            <a:off x="3265170"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randomBar dir="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5" name="椭圆 4"/>
          <p:cNvSpPr/>
          <p:nvPr/>
        </p:nvSpPr>
        <p:spPr>
          <a:xfrm>
            <a:off x="1066411" y="1923026"/>
            <a:ext cx="295275" cy="295275"/>
          </a:xfrm>
          <a:prstGeom prst="ellipse">
            <a:avLst/>
          </a:prstGeom>
          <a:solidFill>
            <a:srgbClr val="D7522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42048" y="1998663"/>
            <a:ext cx="144001" cy="144001"/>
          </a:xfrm>
          <a:prstGeom prst="ellips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85265" y="1886513"/>
            <a:ext cx="1097280" cy="368300"/>
          </a:xfrm>
          <a:prstGeom prst="rect">
            <a:avLst/>
          </a:prstGeom>
          <a:noFill/>
        </p:spPr>
        <p:txBody>
          <a:bodyPr wrap="none" rtlCol="0" anchor="t">
            <a:spAutoFit/>
          </a:bodyPr>
          <a:lstStyle/>
          <a:p>
            <a:pPr algn="l"/>
            <a:r>
              <a:rPr lang="zh-CN" altLang="en-US">
                <a:solidFill>
                  <a:srgbClr val="D75227"/>
                </a:solidFill>
                <a:effectLst/>
                <a:latin typeface="微软雅黑" panose="020B0503020204020204" pitchFamily="34" charset="-122"/>
                <a:ea typeface="微软雅黑" panose="020B0503020204020204" pitchFamily="34" charset="-122"/>
                <a:sym typeface="+mn-ea"/>
              </a:rPr>
              <a:t>荣誉奖项</a:t>
            </a:r>
          </a:p>
        </p:txBody>
      </p:sp>
      <p:sp>
        <p:nvSpPr>
          <p:cNvPr id="4" name="直角三角形 3"/>
          <p:cNvSpPr/>
          <p:nvPr/>
        </p:nvSpPr>
        <p:spPr>
          <a:xfrm rot="2700000" flipH="1">
            <a:off x="3265170"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52" name="组合 51"/>
          <p:cNvGrpSpPr/>
          <p:nvPr/>
        </p:nvGrpSpPr>
        <p:grpSpPr>
          <a:xfrm>
            <a:off x="1840548" y="2821305"/>
            <a:ext cx="8510905" cy="2709545"/>
            <a:chOff x="2396" y="4128"/>
            <a:chExt cx="13403" cy="4267"/>
          </a:xfrm>
        </p:grpSpPr>
        <p:grpSp>
          <p:nvGrpSpPr>
            <p:cNvPr id="29" name="组合 28"/>
            <p:cNvGrpSpPr/>
            <p:nvPr/>
          </p:nvGrpSpPr>
          <p:grpSpPr>
            <a:xfrm>
              <a:off x="2396" y="4128"/>
              <a:ext cx="6198" cy="1742"/>
              <a:chOff x="2106" y="5324"/>
              <a:chExt cx="6198" cy="1742"/>
            </a:xfrm>
          </p:grpSpPr>
          <p:sp>
            <p:nvSpPr>
              <p:cNvPr id="18" name="矩形 17"/>
              <p:cNvSpPr/>
              <p:nvPr/>
            </p:nvSpPr>
            <p:spPr>
              <a:xfrm>
                <a:off x="3327" y="5324"/>
                <a:ext cx="3755" cy="725"/>
              </a:xfrm>
              <a:prstGeom prst="rect">
                <a:avLst/>
              </a:prstGeom>
            </p:spPr>
            <p:txBody>
              <a:bodyPr wrap="square">
                <a:spAutoFit/>
              </a:bodyPr>
              <a:lstStyle/>
              <a:p>
                <a:pPr algn="ctr">
                  <a:lnSpc>
                    <a:spcPct val="150000"/>
                  </a:lnSpc>
                </a:pPr>
                <a:r>
                  <a:rPr sz="1600">
                    <a:solidFill>
                      <a:srgbClr val="D75227"/>
                    </a:solidFill>
                    <a:latin typeface="微软雅黑" panose="020B0503020204020204" pitchFamily="34" charset="-122"/>
                    <a:ea typeface="微软雅黑" panose="020B0503020204020204" pitchFamily="34" charset="-122"/>
                  </a:rPr>
                  <a:t>20xx.09 - 20xx.06</a:t>
                </a:r>
              </a:p>
            </p:txBody>
          </p:sp>
          <p:sp>
            <p:nvSpPr>
              <p:cNvPr id="19" name="矩形 18"/>
              <p:cNvSpPr/>
              <p:nvPr/>
            </p:nvSpPr>
            <p:spPr>
              <a:xfrm>
                <a:off x="3352" y="6583"/>
                <a:ext cx="3705" cy="483"/>
              </a:xfrm>
              <a:prstGeom prst="rect">
                <a:avLst/>
              </a:prstGeom>
            </p:spPr>
            <p:txBody>
              <a:bodyPr wrap="square">
                <a:spAutoFit/>
              </a:bodyPr>
              <a:lstStyle/>
              <a:p>
                <a:pPr algn="ct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sym typeface="+mn-ea"/>
                  </a:rPr>
                  <a:t>此处填写荣誉奖项内容</a:t>
                </a:r>
              </a:p>
            </p:txBody>
          </p:sp>
          <p:cxnSp>
            <p:nvCxnSpPr>
              <p:cNvPr id="21" name="直接连接符 20"/>
              <p:cNvCxnSpPr/>
              <p:nvPr/>
            </p:nvCxnSpPr>
            <p:spPr>
              <a:xfrm>
                <a:off x="2106" y="6289"/>
                <a:ext cx="619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p:cNvCxnSpPr/>
              <p:nvPr/>
            </p:nvCxnSpPr>
            <p:spPr>
              <a:xfrm>
                <a:off x="3422" y="6289"/>
                <a:ext cx="3565"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grpSp>
        <p:grpSp>
          <p:nvGrpSpPr>
            <p:cNvPr id="31" name="组合 30"/>
            <p:cNvGrpSpPr/>
            <p:nvPr/>
          </p:nvGrpSpPr>
          <p:grpSpPr>
            <a:xfrm>
              <a:off x="9601" y="4128"/>
              <a:ext cx="6198" cy="1742"/>
              <a:chOff x="2106" y="5324"/>
              <a:chExt cx="6198" cy="1742"/>
            </a:xfrm>
          </p:grpSpPr>
          <p:sp>
            <p:nvSpPr>
              <p:cNvPr id="34" name="矩形 33"/>
              <p:cNvSpPr/>
              <p:nvPr/>
            </p:nvSpPr>
            <p:spPr>
              <a:xfrm>
                <a:off x="3327" y="5324"/>
                <a:ext cx="3755" cy="725"/>
              </a:xfrm>
              <a:prstGeom prst="rect">
                <a:avLst/>
              </a:prstGeom>
            </p:spPr>
            <p:txBody>
              <a:bodyPr wrap="square">
                <a:spAutoFit/>
              </a:bodyPr>
              <a:lstStyle/>
              <a:p>
                <a:pPr algn="ctr">
                  <a:lnSpc>
                    <a:spcPct val="150000"/>
                  </a:lnSpc>
                </a:pPr>
                <a:r>
                  <a:rPr sz="1600">
                    <a:solidFill>
                      <a:srgbClr val="D75227"/>
                    </a:solidFill>
                    <a:latin typeface="微软雅黑" panose="020B0503020204020204" pitchFamily="34" charset="-122"/>
                    <a:ea typeface="微软雅黑" panose="020B0503020204020204" pitchFamily="34" charset="-122"/>
                  </a:rPr>
                  <a:t>20xx.09 - 20xx.06</a:t>
                </a:r>
              </a:p>
            </p:txBody>
          </p:sp>
          <p:sp>
            <p:nvSpPr>
              <p:cNvPr id="36" name="矩形 35"/>
              <p:cNvSpPr/>
              <p:nvPr/>
            </p:nvSpPr>
            <p:spPr>
              <a:xfrm>
                <a:off x="3352" y="6583"/>
                <a:ext cx="3705" cy="483"/>
              </a:xfrm>
              <a:prstGeom prst="rect">
                <a:avLst/>
              </a:prstGeom>
            </p:spPr>
            <p:txBody>
              <a:bodyPr wrap="square">
                <a:spAutoFit/>
              </a:bodyPr>
              <a:lstStyle/>
              <a:p>
                <a:pPr algn="ct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sym typeface="+mn-ea"/>
                  </a:rPr>
                  <a:t>此处填写荣誉奖项内容</a:t>
                </a:r>
              </a:p>
            </p:txBody>
          </p:sp>
          <p:cxnSp>
            <p:nvCxnSpPr>
              <p:cNvPr id="37" name="直接连接符 36"/>
              <p:cNvCxnSpPr/>
              <p:nvPr/>
            </p:nvCxnSpPr>
            <p:spPr>
              <a:xfrm>
                <a:off x="2106" y="6289"/>
                <a:ext cx="619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a:off x="3422" y="6289"/>
                <a:ext cx="3565"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grpSp>
        <p:grpSp>
          <p:nvGrpSpPr>
            <p:cNvPr id="39" name="组合 38"/>
            <p:cNvGrpSpPr/>
            <p:nvPr/>
          </p:nvGrpSpPr>
          <p:grpSpPr>
            <a:xfrm>
              <a:off x="2396" y="6653"/>
              <a:ext cx="6198" cy="1742"/>
              <a:chOff x="2106" y="5324"/>
              <a:chExt cx="6198" cy="1742"/>
            </a:xfrm>
          </p:grpSpPr>
          <p:sp>
            <p:nvSpPr>
              <p:cNvPr id="40" name="矩形 39"/>
              <p:cNvSpPr/>
              <p:nvPr/>
            </p:nvSpPr>
            <p:spPr>
              <a:xfrm>
                <a:off x="3327" y="5324"/>
                <a:ext cx="3755" cy="725"/>
              </a:xfrm>
              <a:prstGeom prst="rect">
                <a:avLst/>
              </a:prstGeom>
            </p:spPr>
            <p:txBody>
              <a:bodyPr wrap="square">
                <a:spAutoFit/>
              </a:bodyPr>
              <a:lstStyle/>
              <a:p>
                <a:pPr algn="ctr">
                  <a:lnSpc>
                    <a:spcPct val="150000"/>
                  </a:lnSpc>
                </a:pPr>
                <a:r>
                  <a:rPr sz="1600">
                    <a:solidFill>
                      <a:srgbClr val="D75227"/>
                    </a:solidFill>
                    <a:latin typeface="微软雅黑" panose="020B0503020204020204" pitchFamily="34" charset="-122"/>
                    <a:ea typeface="微软雅黑" panose="020B0503020204020204" pitchFamily="34" charset="-122"/>
                  </a:rPr>
                  <a:t>20xx.09 - 20xx.06</a:t>
                </a:r>
              </a:p>
            </p:txBody>
          </p:sp>
          <p:sp>
            <p:nvSpPr>
              <p:cNvPr id="41" name="矩形 40"/>
              <p:cNvSpPr/>
              <p:nvPr/>
            </p:nvSpPr>
            <p:spPr>
              <a:xfrm>
                <a:off x="3352" y="6583"/>
                <a:ext cx="3705" cy="483"/>
              </a:xfrm>
              <a:prstGeom prst="rect">
                <a:avLst/>
              </a:prstGeom>
            </p:spPr>
            <p:txBody>
              <a:bodyPr wrap="square">
                <a:spAutoFit/>
              </a:bodyPr>
              <a:lstStyle/>
              <a:p>
                <a:pPr algn="ct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sym typeface="+mn-ea"/>
                  </a:rPr>
                  <a:t>此处填写荣誉奖项内容</a:t>
                </a:r>
              </a:p>
            </p:txBody>
          </p:sp>
          <p:cxnSp>
            <p:nvCxnSpPr>
              <p:cNvPr id="43" name="直接连接符 42"/>
              <p:cNvCxnSpPr/>
              <p:nvPr/>
            </p:nvCxnSpPr>
            <p:spPr>
              <a:xfrm>
                <a:off x="2106" y="6289"/>
                <a:ext cx="619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4" name="直接连接符 43"/>
              <p:cNvCxnSpPr/>
              <p:nvPr/>
            </p:nvCxnSpPr>
            <p:spPr>
              <a:xfrm>
                <a:off x="3422" y="6289"/>
                <a:ext cx="3565"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grpSp>
        <p:grpSp>
          <p:nvGrpSpPr>
            <p:cNvPr id="45" name="组合 44"/>
            <p:cNvGrpSpPr/>
            <p:nvPr/>
          </p:nvGrpSpPr>
          <p:grpSpPr>
            <a:xfrm>
              <a:off x="9601" y="6653"/>
              <a:ext cx="6198" cy="1742"/>
              <a:chOff x="2106" y="5324"/>
              <a:chExt cx="6198" cy="1742"/>
            </a:xfrm>
          </p:grpSpPr>
          <p:sp>
            <p:nvSpPr>
              <p:cNvPr id="46" name="矩形 45"/>
              <p:cNvSpPr/>
              <p:nvPr/>
            </p:nvSpPr>
            <p:spPr>
              <a:xfrm>
                <a:off x="3327" y="5324"/>
                <a:ext cx="3755" cy="725"/>
              </a:xfrm>
              <a:prstGeom prst="rect">
                <a:avLst/>
              </a:prstGeom>
            </p:spPr>
            <p:txBody>
              <a:bodyPr wrap="square">
                <a:spAutoFit/>
              </a:bodyPr>
              <a:lstStyle/>
              <a:p>
                <a:pPr algn="ctr">
                  <a:lnSpc>
                    <a:spcPct val="150000"/>
                  </a:lnSpc>
                </a:pPr>
                <a:r>
                  <a:rPr sz="1600">
                    <a:solidFill>
                      <a:srgbClr val="D75227"/>
                    </a:solidFill>
                    <a:latin typeface="微软雅黑" panose="020B0503020204020204" pitchFamily="34" charset="-122"/>
                    <a:ea typeface="微软雅黑" panose="020B0503020204020204" pitchFamily="34" charset="-122"/>
                  </a:rPr>
                  <a:t>20xx.09 - 20xx.06</a:t>
                </a:r>
              </a:p>
            </p:txBody>
          </p:sp>
          <p:sp>
            <p:nvSpPr>
              <p:cNvPr id="47" name="矩形 46"/>
              <p:cNvSpPr/>
              <p:nvPr/>
            </p:nvSpPr>
            <p:spPr>
              <a:xfrm>
                <a:off x="3352" y="6583"/>
                <a:ext cx="3705" cy="483"/>
              </a:xfrm>
              <a:prstGeom prst="rect">
                <a:avLst/>
              </a:prstGeom>
            </p:spPr>
            <p:txBody>
              <a:bodyPr wrap="square">
                <a:spAutoFit/>
              </a:bodyPr>
              <a:lstStyle/>
              <a:p>
                <a:pPr algn="ctr"/>
                <a:r>
                  <a:rPr lang="zh-CN" altLang="en-US" sz="1400">
                    <a:solidFill>
                      <a:schemeClr val="tx1">
                        <a:lumMod val="95000"/>
                        <a:lumOff val="5000"/>
                      </a:schemeClr>
                    </a:solidFill>
                    <a:effectLst/>
                    <a:latin typeface="微软雅黑" panose="020B0503020204020204" pitchFamily="34" charset="-122"/>
                    <a:ea typeface="微软雅黑" panose="020B0503020204020204" pitchFamily="34" charset="-122"/>
                    <a:sym typeface="+mn-ea"/>
                  </a:rPr>
                  <a:t>此处填写荣誉奖项内容</a:t>
                </a:r>
              </a:p>
            </p:txBody>
          </p:sp>
          <p:cxnSp>
            <p:nvCxnSpPr>
              <p:cNvPr id="48" name="直接连接符 47"/>
              <p:cNvCxnSpPr/>
              <p:nvPr/>
            </p:nvCxnSpPr>
            <p:spPr>
              <a:xfrm>
                <a:off x="2106" y="6289"/>
                <a:ext cx="6198" cy="0"/>
              </a:xfrm>
              <a:prstGeom prst="line">
                <a:avLst/>
              </a:prstGeom>
              <a:ln>
                <a:solidFill>
                  <a:schemeClr val="tx1">
                    <a:lumMod val="95000"/>
                    <a:lumOff val="5000"/>
                  </a:schemeClr>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p:nvPr/>
            </p:nvCxnSpPr>
            <p:spPr>
              <a:xfrm>
                <a:off x="3422" y="6289"/>
                <a:ext cx="3565" cy="0"/>
              </a:xfrm>
              <a:prstGeom prst="line">
                <a:avLst/>
              </a:prstGeom>
              <a:ln w="15875">
                <a:solidFill>
                  <a:srgbClr val="D75227"/>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p:transition spd="slow" advClick="0" advTm="2000">
    <p:randomBar dir="ver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5" name="椭圆 4"/>
          <p:cNvSpPr/>
          <p:nvPr/>
        </p:nvSpPr>
        <p:spPr>
          <a:xfrm>
            <a:off x="1066411" y="1923026"/>
            <a:ext cx="295275" cy="295275"/>
          </a:xfrm>
          <a:prstGeom prst="ellipse">
            <a:avLst/>
          </a:prstGeom>
          <a:solidFill>
            <a:srgbClr val="D7522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1142048" y="1998663"/>
            <a:ext cx="144001" cy="144001"/>
          </a:xfrm>
          <a:prstGeom prst="ellips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1485265" y="1886513"/>
            <a:ext cx="1097280" cy="368300"/>
          </a:xfrm>
          <a:prstGeom prst="rect">
            <a:avLst/>
          </a:prstGeom>
          <a:noFill/>
        </p:spPr>
        <p:txBody>
          <a:bodyPr wrap="none" rtlCol="0" anchor="t">
            <a:spAutoFit/>
          </a:bodyPr>
          <a:lstStyle/>
          <a:p>
            <a:pPr algn="l"/>
            <a:r>
              <a:rPr lang="zh-CN" altLang="en-US">
                <a:solidFill>
                  <a:srgbClr val="D75227"/>
                </a:solidFill>
                <a:effectLst/>
                <a:latin typeface="微软雅黑" panose="020B0503020204020204" pitchFamily="34" charset="-122"/>
                <a:ea typeface="微软雅黑" panose="020B0503020204020204" pitchFamily="34" charset="-122"/>
                <a:sym typeface="+mn-ea"/>
              </a:rPr>
              <a:t>工作经历</a:t>
            </a:r>
          </a:p>
        </p:txBody>
      </p:sp>
      <p:sp>
        <p:nvSpPr>
          <p:cNvPr id="4" name="直角三角形 3"/>
          <p:cNvSpPr/>
          <p:nvPr/>
        </p:nvSpPr>
        <p:spPr>
          <a:xfrm rot="2700000" flipH="1">
            <a:off x="3265170"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6" name="组合 25"/>
          <p:cNvGrpSpPr/>
          <p:nvPr/>
        </p:nvGrpSpPr>
        <p:grpSpPr>
          <a:xfrm>
            <a:off x="1142365" y="2811145"/>
            <a:ext cx="3110230" cy="3094990"/>
            <a:chOff x="1415" y="4427"/>
            <a:chExt cx="4898" cy="4874"/>
          </a:xfrm>
        </p:grpSpPr>
        <p:sp>
          <p:nvSpPr>
            <p:cNvPr id="24" name="矩形 23"/>
            <p:cNvSpPr/>
            <p:nvPr/>
          </p:nvSpPr>
          <p:spPr>
            <a:xfrm>
              <a:off x="1415" y="4427"/>
              <a:ext cx="4674" cy="4874"/>
            </a:xfrm>
            <a:prstGeom prst="rect">
              <a:avLst/>
            </a:prstGeom>
            <a:solidFill>
              <a:schemeClr val="bg1"/>
            </a:solidFill>
            <a:ln>
              <a:noFill/>
            </a:ln>
            <a:effectLst>
              <a:outerShdw blurRad="419100" dist="889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矩形 13"/>
            <p:cNvSpPr/>
            <p:nvPr/>
          </p:nvSpPr>
          <p:spPr>
            <a:xfrm>
              <a:off x="1679" y="4809"/>
              <a:ext cx="463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此处填写公司名称</a:t>
              </a:r>
            </a:p>
          </p:txBody>
        </p:sp>
        <p:sp>
          <p:nvSpPr>
            <p:cNvPr id="15" name="矩形 14"/>
            <p:cNvSpPr/>
            <p:nvPr/>
          </p:nvSpPr>
          <p:spPr>
            <a:xfrm>
              <a:off x="1708" y="5478"/>
              <a:ext cx="262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填写职位</a:t>
              </a:r>
            </a:p>
          </p:txBody>
        </p:sp>
        <p:sp>
          <p:nvSpPr>
            <p:cNvPr id="16" name="矩形 15"/>
            <p:cNvSpPr/>
            <p:nvPr/>
          </p:nvSpPr>
          <p:spPr>
            <a:xfrm>
              <a:off x="1708" y="6027"/>
              <a:ext cx="4236" cy="1873"/>
            </a:xfrm>
            <a:prstGeom prst="rect">
              <a:avLst/>
            </a:prstGeom>
          </p:spPr>
          <p:txBody>
            <a:bodyPr wrap="square">
              <a:spAutoFit/>
            </a:bodyPr>
            <a:lstStyle/>
            <a:p>
              <a:pPr algn="l">
                <a:lnSpc>
                  <a:spcPct val="170000"/>
                </a:lnSpc>
              </a:pPr>
              <a:r>
                <a:rPr lang="zh-CN" altLang="en-US" sz="1200">
                  <a:solidFill>
                    <a:srgbClr val="D75227"/>
                  </a:solidFill>
                  <a:latin typeface="微软雅黑" panose="020B0503020204020204" pitchFamily="34" charset="-122"/>
                  <a:ea typeface="微软雅黑" panose="020B0503020204020204" pitchFamily="34" charset="-122"/>
                </a:rPr>
                <a:t>工作内容：</a:t>
              </a:r>
            </a:p>
            <a:p>
              <a:pPr algn="l">
                <a:lnSpc>
                  <a:spcPct val="170000"/>
                </a:lnSpc>
              </a:pPr>
              <a:r>
                <a:rPr lang="zh-CN" altLang="en-US" sz="1000">
                  <a:solidFill>
                    <a:srgbClr val="D75227"/>
                  </a:solidFill>
                  <a:latin typeface="微软雅黑" panose="020B0503020204020204" pitchFamily="34" charset="-122"/>
                  <a:ea typeface="微软雅黑" panose="020B0503020204020204" pitchFamily="34" charset="-122"/>
                  <a:sym typeface="+mn-ea"/>
                </a:rPr>
                <a:t>此处填写在职负责的工作内容此处填写在职负责的工作内容此处填写在职负责的工作内容此处填写在职负责的工作内容</a:t>
              </a:r>
            </a:p>
          </p:txBody>
        </p:sp>
        <p:sp>
          <p:nvSpPr>
            <p:cNvPr id="25" name="矩形 24"/>
            <p:cNvSpPr/>
            <p:nvPr/>
          </p:nvSpPr>
          <p:spPr>
            <a:xfrm>
              <a:off x="1415" y="8472"/>
              <a:ext cx="4674" cy="829"/>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20xx.09-20xx.06</a:t>
              </a:r>
            </a:p>
          </p:txBody>
        </p:sp>
      </p:grpSp>
      <p:grpSp>
        <p:nvGrpSpPr>
          <p:cNvPr id="50" name="组合 49"/>
          <p:cNvGrpSpPr/>
          <p:nvPr/>
        </p:nvGrpSpPr>
        <p:grpSpPr>
          <a:xfrm>
            <a:off x="4540886" y="2811145"/>
            <a:ext cx="3110230" cy="3094990"/>
            <a:chOff x="1415" y="4427"/>
            <a:chExt cx="4898" cy="4874"/>
          </a:xfrm>
        </p:grpSpPr>
        <p:sp>
          <p:nvSpPr>
            <p:cNvPr id="51" name="矩形 50"/>
            <p:cNvSpPr/>
            <p:nvPr/>
          </p:nvSpPr>
          <p:spPr>
            <a:xfrm>
              <a:off x="1415" y="4427"/>
              <a:ext cx="4674" cy="4874"/>
            </a:xfrm>
            <a:prstGeom prst="rect">
              <a:avLst/>
            </a:prstGeom>
            <a:solidFill>
              <a:schemeClr val="bg1"/>
            </a:solidFill>
            <a:ln>
              <a:noFill/>
            </a:ln>
            <a:effectLst>
              <a:outerShdw blurRad="419100" dist="889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3" name="矩形 52"/>
            <p:cNvSpPr/>
            <p:nvPr/>
          </p:nvSpPr>
          <p:spPr>
            <a:xfrm>
              <a:off x="1679" y="4809"/>
              <a:ext cx="463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此处填写公司名称</a:t>
              </a:r>
            </a:p>
          </p:txBody>
        </p:sp>
        <p:sp>
          <p:nvSpPr>
            <p:cNvPr id="54" name="矩形 53"/>
            <p:cNvSpPr/>
            <p:nvPr/>
          </p:nvSpPr>
          <p:spPr>
            <a:xfrm>
              <a:off x="1708" y="5478"/>
              <a:ext cx="262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填写职位</a:t>
              </a:r>
            </a:p>
          </p:txBody>
        </p:sp>
        <p:sp>
          <p:nvSpPr>
            <p:cNvPr id="55" name="矩形 54"/>
            <p:cNvSpPr/>
            <p:nvPr/>
          </p:nvSpPr>
          <p:spPr>
            <a:xfrm>
              <a:off x="1708" y="6027"/>
              <a:ext cx="4236" cy="1873"/>
            </a:xfrm>
            <a:prstGeom prst="rect">
              <a:avLst/>
            </a:prstGeom>
          </p:spPr>
          <p:txBody>
            <a:bodyPr wrap="square">
              <a:spAutoFit/>
            </a:bodyPr>
            <a:lstStyle/>
            <a:p>
              <a:pPr algn="l">
                <a:lnSpc>
                  <a:spcPct val="170000"/>
                </a:lnSpc>
              </a:pPr>
              <a:r>
                <a:rPr lang="zh-CN" altLang="en-US" sz="1200">
                  <a:solidFill>
                    <a:srgbClr val="D75227"/>
                  </a:solidFill>
                  <a:latin typeface="微软雅黑" panose="020B0503020204020204" pitchFamily="34" charset="-122"/>
                  <a:ea typeface="微软雅黑" panose="020B0503020204020204" pitchFamily="34" charset="-122"/>
                </a:rPr>
                <a:t>工作内容：</a:t>
              </a:r>
            </a:p>
            <a:p>
              <a:pPr algn="l">
                <a:lnSpc>
                  <a:spcPct val="170000"/>
                </a:lnSpc>
              </a:pPr>
              <a:r>
                <a:rPr lang="zh-CN" altLang="en-US" sz="1000">
                  <a:solidFill>
                    <a:srgbClr val="D75227"/>
                  </a:solidFill>
                  <a:latin typeface="微软雅黑" panose="020B0503020204020204" pitchFamily="34" charset="-122"/>
                  <a:ea typeface="微软雅黑" panose="020B0503020204020204" pitchFamily="34" charset="-122"/>
                  <a:sym typeface="+mn-ea"/>
                </a:rPr>
                <a:t>此处填写在职负责的工作内容此处填写在职负责的工作内容此处填写在职负责的工作内容此处填写在职负责的工作内容</a:t>
              </a:r>
            </a:p>
          </p:txBody>
        </p:sp>
        <p:sp>
          <p:nvSpPr>
            <p:cNvPr id="56" name="矩形 55"/>
            <p:cNvSpPr/>
            <p:nvPr/>
          </p:nvSpPr>
          <p:spPr>
            <a:xfrm>
              <a:off x="1415" y="8472"/>
              <a:ext cx="4674" cy="829"/>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20xx.09-20xx.06</a:t>
              </a:r>
            </a:p>
          </p:txBody>
        </p:sp>
      </p:grpSp>
      <p:grpSp>
        <p:nvGrpSpPr>
          <p:cNvPr id="57" name="组合 56"/>
          <p:cNvGrpSpPr/>
          <p:nvPr/>
        </p:nvGrpSpPr>
        <p:grpSpPr>
          <a:xfrm>
            <a:off x="7920991" y="2811145"/>
            <a:ext cx="3110230" cy="3094990"/>
            <a:chOff x="1415" y="4427"/>
            <a:chExt cx="4898" cy="4874"/>
          </a:xfrm>
        </p:grpSpPr>
        <p:sp>
          <p:nvSpPr>
            <p:cNvPr id="58" name="矩形 57"/>
            <p:cNvSpPr/>
            <p:nvPr/>
          </p:nvSpPr>
          <p:spPr>
            <a:xfrm>
              <a:off x="1415" y="4427"/>
              <a:ext cx="4674" cy="4874"/>
            </a:xfrm>
            <a:prstGeom prst="rect">
              <a:avLst/>
            </a:prstGeom>
            <a:solidFill>
              <a:schemeClr val="bg1"/>
            </a:solidFill>
            <a:ln>
              <a:noFill/>
            </a:ln>
            <a:effectLst>
              <a:outerShdw blurRad="419100" dist="889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矩形 58"/>
            <p:cNvSpPr/>
            <p:nvPr/>
          </p:nvSpPr>
          <p:spPr>
            <a:xfrm>
              <a:off x="1679" y="4809"/>
              <a:ext cx="463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此处填写公司名称</a:t>
              </a:r>
            </a:p>
          </p:txBody>
        </p:sp>
        <p:sp>
          <p:nvSpPr>
            <p:cNvPr id="60" name="矩形 59"/>
            <p:cNvSpPr/>
            <p:nvPr/>
          </p:nvSpPr>
          <p:spPr>
            <a:xfrm>
              <a:off x="1708" y="5478"/>
              <a:ext cx="2624" cy="483"/>
            </a:xfrm>
            <a:prstGeom prst="rect">
              <a:avLst/>
            </a:prstGeom>
          </p:spPr>
          <p:txBody>
            <a:bodyPr wrap="square">
              <a:spAutoFit/>
            </a:bodyPr>
            <a:lstStyle/>
            <a:p>
              <a:pPr algn="l"/>
              <a:r>
                <a:rPr lang="zh-CN" altLang="en-US" sz="1400">
                  <a:solidFill>
                    <a:srgbClr val="D75227"/>
                  </a:solidFill>
                  <a:latin typeface="微软雅黑" panose="020B0503020204020204" pitchFamily="34" charset="-122"/>
                  <a:ea typeface="微软雅黑" panose="020B0503020204020204" pitchFamily="34" charset="-122"/>
                </a:rPr>
                <a:t>填写职位</a:t>
              </a:r>
            </a:p>
          </p:txBody>
        </p:sp>
        <p:sp>
          <p:nvSpPr>
            <p:cNvPr id="61" name="矩形 60"/>
            <p:cNvSpPr/>
            <p:nvPr/>
          </p:nvSpPr>
          <p:spPr>
            <a:xfrm>
              <a:off x="1708" y="6027"/>
              <a:ext cx="4236" cy="1873"/>
            </a:xfrm>
            <a:prstGeom prst="rect">
              <a:avLst/>
            </a:prstGeom>
          </p:spPr>
          <p:txBody>
            <a:bodyPr wrap="square">
              <a:spAutoFit/>
            </a:bodyPr>
            <a:lstStyle/>
            <a:p>
              <a:pPr algn="l">
                <a:lnSpc>
                  <a:spcPct val="170000"/>
                </a:lnSpc>
              </a:pPr>
              <a:r>
                <a:rPr lang="zh-CN" altLang="en-US" sz="1200">
                  <a:solidFill>
                    <a:srgbClr val="D75227"/>
                  </a:solidFill>
                  <a:latin typeface="微软雅黑" panose="020B0503020204020204" pitchFamily="34" charset="-122"/>
                  <a:ea typeface="微软雅黑" panose="020B0503020204020204" pitchFamily="34" charset="-122"/>
                </a:rPr>
                <a:t>工作内容：</a:t>
              </a:r>
            </a:p>
            <a:p>
              <a:pPr algn="l">
                <a:lnSpc>
                  <a:spcPct val="170000"/>
                </a:lnSpc>
              </a:pPr>
              <a:r>
                <a:rPr lang="zh-CN" altLang="en-US" sz="1000">
                  <a:solidFill>
                    <a:srgbClr val="D75227"/>
                  </a:solidFill>
                  <a:latin typeface="微软雅黑" panose="020B0503020204020204" pitchFamily="34" charset="-122"/>
                  <a:ea typeface="微软雅黑" panose="020B0503020204020204" pitchFamily="34" charset="-122"/>
                  <a:sym typeface="+mn-ea"/>
                </a:rPr>
                <a:t>此处填写在职负责的工作内容此处填写在职负责的工作内容此处填写在职负责的工作内容此处填写在职负责的工作内容</a:t>
              </a:r>
            </a:p>
          </p:txBody>
        </p:sp>
        <p:sp>
          <p:nvSpPr>
            <p:cNvPr id="62" name="矩形 61"/>
            <p:cNvSpPr/>
            <p:nvPr/>
          </p:nvSpPr>
          <p:spPr>
            <a:xfrm>
              <a:off x="1415" y="8472"/>
              <a:ext cx="4674" cy="829"/>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a:latin typeface="微软雅黑" panose="020B0503020204020204" pitchFamily="34" charset="-122"/>
                  <a:ea typeface="微软雅黑" panose="020B0503020204020204" pitchFamily="34" charset="-122"/>
                </a:rPr>
                <a:t>20xx.09-20xx.06</a:t>
              </a:r>
            </a:p>
          </p:txBody>
        </p:sp>
      </p:grpSp>
    </p:spTree>
  </p:cSld>
  <p:clrMapOvr>
    <a:masterClrMapping/>
  </p:clrMapOvr>
  <p:transition spd="slow" advClick="0" advTm="2000">
    <p:randomBar dir="vert"/>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4" name="直角三角形 3"/>
          <p:cNvSpPr/>
          <p:nvPr/>
        </p:nvSpPr>
        <p:spPr>
          <a:xfrm rot="2700000" flipH="1">
            <a:off x="5073015"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椭圆 4"/>
          <p:cNvSpPr/>
          <p:nvPr/>
        </p:nvSpPr>
        <p:spPr>
          <a:xfrm>
            <a:off x="1942465" y="2275205"/>
            <a:ext cx="295275" cy="295275"/>
          </a:xfrm>
          <a:prstGeom prst="ellipse">
            <a:avLst/>
          </a:prstGeom>
          <a:solidFill>
            <a:srgbClr val="D7522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椭圆 6"/>
          <p:cNvSpPr/>
          <p:nvPr/>
        </p:nvSpPr>
        <p:spPr>
          <a:xfrm>
            <a:off x="2018665" y="2351405"/>
            <a:ext cx="144145" cy="144145"/>
          </a:xfrm>
          <a:prstGeom prst="ellips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nvSpPr>
        <p:spPr>
          <a:xfrm>
            <a:off x="2427605" y="2192655"/>
            <a:ext cx="2621280" cy="460375"/>
          </a:xfrm>
          <a:prstGeom prst="rect">
            <a:avLst/>
          </a:prstGeom>
          <a:noFill/>
        </p:spPr>
        <p:txBody>
          <a:bodyPr wrap="none" rtlCol="0" anchor="t">
            <a:spAutoFit/>
          </a:bodyPr>
          <a:lstStyle/>
          <a:p>
            <a:pPr algn="l"/>
            <a:r>
              <a:rPr lang="zh-CN" altLang="en-US" sz="2400">
                <a:solidFill>
                  <a:srgbClr val="D75227"/>
                </a:solidFill>
                <a:latin typeface="微软雅黑" panose="020B0503020204020204" pitchFamily="34" charset="-122"/>
                <a:ea typeface="微软雅黑" panose="020B0503020204020204" pitchFamily="34" charset="-122"/>
                <a:sym typeface="+mn-ea"/>
              </a:rPr>
              <a:t>简单描述这个岗位</a:t>
            </a:r>
          </a:p>
        </p:txBody>
      </p:sp>
      <p:sp>
        <p:nvSpPr>
          <p:cNvPr id="21" name="文本框 20"/>
          <p:cNvSpPr txBox="1"/>
          <p:nvPr/>
        </p:nvSpPr>
        <p:spPr>
          <a:xfrm>
            <a:off x="2456180" y="2776855"/>
            <a:ext cx="7793990" cy="681355"/>
          </a:xfrm>
          <a:prstGeom prst="rect">
            <a:avLst/>
          </a:prstGeom>
          <a:noFill/>
        </p:spPr>
        <p:txBody>
          <a:bodyPr wrap="square" rtlCol="0" anchor="t">
            <a:spAutoFit/>
          </a:bodyPr>
          <a:lstStyle/>
          <a:p>
            <a:pPr algn="l">
              <a:lnSpc>
                <a:spcPct val="16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22" name="文本框 21"/>
          <p:cNvSpPr txBox="1"/>
          <p:nvPr/>
        </p:nvSpPr>
        <p:spPr>
          <a:xfrm>
            <a:off x="2456180" y="4329430"/>
            <a:ext cx="2926080" cy="460375"/>
          </a:xfrm>
          <a:prstGeom prst="rect">
            <a:avLst/>
          </a:prstGeom>
          <a:noFill/>
        </p:spPr>
        <p:txBody>
          <a:bodyPr wrap="none" rtlCol="0" anchor="t">
            <a:spAutoFit/>
          </a:bodyPr>
          <a:lstStyle/>
          <a:p>
            <a:pPr algn="l"/>
            <a:r>
              <a:rPr lang="zh-CN" altLang="en-US" sz="2400">
                <a:solidFill>
                  <a:srgbClr val="D75227"/>
                </a:solidFill>
                <a:latin typeface="微软雅黑" panose="020B0503020204020204" pitchFamily="34" charset="-122"/>
                <a:ea typeface="微软雅黑" panose="020B0503020204020204" pitchFamily="34" charset="-122"/>
                <a:sym typeface="+mn-ea"/>
              </a:rPr>
              <a:t>如何更好在岗位任职</a:t>
            </a:r>
          </a:p>
        </p:txBody>
      </p:sp>
      <p:sp>
        <p:nvSpPr>
          <p:cNvPr id="23" name="文本框 22"/>
          <p:cNvSpPr txBox="1"/>
          <p:nvPr/>
        </p:nvSpPr>
        <p:spPr>
          <a:xfrm>
            <a:off x="2456180" y="4912995"/>
            <a:ext cx="7793990" cy="681355"/>
          </a:xfrm>
          <a:prstGeom prst="rect">
            <a:avLst/>
          </a:prstGeom>
          <a:noFill/>
        </p:spPr>
        <p:txBody>
          <a:bodyPr wrap="square" rtlCol="0" anchor="t">
            <a:spAutoFit/>
          </a:bodyPr>
          <a:lstStyle/>
          <a:p>
            <a:pPr algn="l">
              <a:lnSpc>
                <a:spcPct val="160000"/>
              </a:lnSpc>
            </a:pPr>
            <a:r>
              <a:rPr lang="zh-CN" altLang="en-US" sz="1200">
                <a:solidFill>
                  <a:schemeClr val="tx1">
                    <a:lumMod val="95000"/>
                    <a:lumOff val="5000"/>
                  </a:schemeClr>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此处添加详细文本描述，建议与标题相关并符合整体语言风格，语言描述尽量简洁生动。此处添加详细文本描述，建议与标题相关并符合整体语言风格，语言描述尽量简洁生动。</a:t>
            </a:r>
          </a:p>
        </p:txBody>
      </p:sp>
      <p:sp>
        <p:nvSpPr>
          <p:cNvPr id="2" name="椭圆 1"/>
          <p:cNvSpPr/>
          <p:nvPr/>
        </p:nvSpPr>
        <p:spPr>
          <a:xfrm>
            <a:off x="1941830" y="4411345"/>
            <a:ext cx="295275" cy="295275"/>
          </a:xfrm>
          <a:prstGeom prst="ellipse">
            <a:avLst/>
          </a:prstGeom>
          <a:solidFill>
            <a:srgbClr val="D75227">
              <a:alpha val="1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椭圆 10"/>
          <p:cNvSpPr/>
          <p:nvPr/>
        </p:nvSpPr>
        <p:spPr>
          <a:xfrm>
            <a:off x="2018030" y="4487545"/>
            <a:ext cx="144145" cy="144145"/>
          </a:xfrm>
          <a:prstGeom prst="ellips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advClick="0" advTm="2000">
    <p:randomBar dir="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rgbClr val="FFFFFF"/>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目标规划</a:t>
              </a:r>
            </a:p>
          </p:txBody>
        </p:sp>
      </p:grpSp>
      <p:sp>
        <p:nvSpPr>
          <p:cNvPr id="4" name="直角三角形 3"/>
          <p:cNvSpPr/>
          <p:nvPr/>
        </p:nvSpPr>
        <p:spPr>
          <a:xfrm rot="2700000" flipH="1">
            <a:off x="6881495"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23"/>
          <p:cNvSpPr/>
          <p:nvPr/>
        </p:nvSpPr>
        <p:spPr>
          <a:xfrm>
            <a:off x="1975485" y="4753610"/>
            <a:ext cx="3034665" cy="580390"/>
          </a:xfrm>
          <a:prstGeom prst="rect">
            <a:avLst/>
          </a:prstGeom>
          <a:solidFill>
            <a:schemeClr val="bg1"/>
          </a:solidFill>
          <a:ln>
            <a:noFill/>
          </a:ln>
          <a:effectLst>
            <a:outerShdw blurRad="419100" dist="635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D75227"/>
                </a:solidFill>
                <a:latin typeface="微软雅黑" panose="020B0503020204020204" pitchFamily="34" charset="-122"/>
                <a:ea typeface="微软雅黑" panose="020B0503020204020204" pitchFamily="34" charset="-122"/>
              </a:rPr>
              <a:t>竞聘优势之一</a:t>
            </a:r>
          </a:p>
        </p:txBody>
      </p:sp>
      <p:grpSp>
        <p:nvGrpSpPr>
          <p:cNvPr id="38" name="组合 37"/>
          <p:cNvGrpSpPr/>
          <p:nvPr/>
        </p:nvGrpSpPr>
        <p:grpSpPr>
          <a:xfrm>
            <a:off x="2543810" y="2184400"/>
            <a:ext cx="2319655" cy="2151380"/>
            <a:chOff x="1051" y="3315"/>
            <a:chExt cx="3653" cy="3388"/>
          </a:xfrm>
        </p:grpSpPr>
        <p:sp>
          <p:nvSpPr>
            <p:cNvPr id="17" name="任意多边形 16"/>
            <p:cNvSpPr/>
            <p:nvPr/>
          </p:nvSpPr>
          <p:spPr>
            <a:xfrm rot="2340000">
              <a:off x="1354" y="4259"/>
              <a:ext cx="3350" cy="1881"/>
            </a:xfrm>
            <a:custGeom>
              <a:avLst/>
              <a:gdLst>
                <a:gd name="connsiteX0" fmla="*/ 0 w 3982"/>
                <a:gd name="connsiteY0" fmla="*/ 27 h 1881"/>
                <a:gd name="connsiteX1" fmla="*/ 3945 w 3982"/>
                <a:gd name="connsiteY1" fmla="*/ 0 h 1881"/>
                <a:gd name="connsiteX2" fmla="*/ 3982 w 3982"/>
                <a:gd name="connsiteY2" fmla="*/ 1881 h 1881"/>
                <a:gd name="connsiteX3" fmla="*/ 0 w 3982"/>
                <a:gd name="connsiteY3" fmla="*/ 1879 h 1881"/>
                <a:gd name="connsiteX4" fmla="*/ 0 w 3982"/>
                <a:gd name="connsiteY4" fmla="*/ 27 h 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1" h="1881">
                  <a:moveTo>
                    <a:pt x="0" y="27"/>
                  </a:moveTo>
                  <a:lnTo>
                    <a:pt x="3945" y="0"/>
                  </a:lnTo>
                  <a:lnTo>
                    <a:pt x="3982" y="1881"/>
                  </a:lnTo>
                  <a:lnTo>
                    <a:pt x="0" y="1879"/>
                  </a:lnTo>
                  <a:lnTo>
                    <a:pt x="0" y="27"/>
                  </a:lnTo>
                  <a:close/>
                </a:path>
              </a:pathLst>
            </a:custGeom>
            <a:gradFill>
              <a:gsLst>
                <a:gs pos="0">
                  <a:schemeClr val="accent1">
                    <a:lumMod val="5000"/>
                    <a:lumOff val="95000"/>
                    <a:alpha val="0"/>
                  </a:schemeClr>
                </a:gs>
                <a:gs pos="100000">
                  <a:srgbClr val="F0F0F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16" name="六边形 15"/>
            <p:cNvSpPr/>
            <p:nvPr/>
          </p:nvSpPr>
          <p:spPr>
            <a:xfrm rot="1620000">
              <a:off x="1051" y="3315"/>
              <a:ext cx="2257" cy="1944"/>
            </a:xfrm>
            <a:prstGeom prst="hexagon">
              <a:avLst/>
            </a:prstGeom>
            <a:solidFill>
              <a:schemeClr val="bg1"/>
            </a:solidFill>
            <a:ln w="19050">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50" name="手提电脑"/>
            <p:cNvSpPr/>
            <p:nvPr/>
          </p:nvSpPr>
          <p:spPr bwMode="auto">
            <a:xfrm>
              <a:off x="1665" y="3747"/>
              <a:ext cx="1030" cy="1080"/>
            </a:xfrm>
            <a:custGeom>
              <a:avLst/>
              <a:gdLst>
                <a:gd name="T0" fmla="*/ 2147483646 w 6207"/>
                <a:gd name="T1" fmla="*/ 2147483646 h 6340"/>
                <a:gd name="T2" fmla="*/ 2147483646 w 6207"/>
                <a:gd name="T3" fmla="*/ 2147483646 h 6340"/>
                <a:gd name="T4" fmla="*/ 2147483646 w 6207"/>
                <a:gd name="T5" fmla="*/ 2147483646 h 6340"/>
                <a:gd name="T6" fmla="*/ 2147483646 w 6207"/>
                <a:gd name="T7" fmla="*/ 2147483646 h 6340"/>
                <a:gd name="T8" fmla="*/ 2147483646 w 6207"/>
                <a:gd name="T9" fmla="*/ 2147483646 h 6340"/>
                <a:gd name="T10" fmla="*/ 2147483646 w 6207"/>
                <a:gd name="T11" fmla="*/ 2147483646 h 6340"/>
                <a:gd name="T12" fmla="*/ 2147483646 w 6207"/>
                <a:gd name="T13" fmla="*/ 2147483646 h 6340"/>
                <a:gd name="T14" fmla="*/ 2147483646 w 6207"/>
                <a:gd name="T15" fmla="*/ 2147483646 h 6340"/>
                <a:gd name="T16" fmla="*/ 2147483646 w 6207"/>
                <a:gd name="T17" fmla="*/ 2147483646 h 6340"/>
                <a:gd name="T18" fmla="*/ 2147483646 w 6207"/>
                <a:gd name="T19" fmla="*/ 2147483646 h 6340"/>
                <a:gd name="T20" fmla="*/ 2147483646 w 6207"/>
                <a:gd name="T21" fmla="*/ 2147483646 h 6340"/>
                <a:gd name="T22" fmla="*/ 2147483646 w 6207"/>
                <a:gd name="T23" fmla="*/ 2147483646 h 6340"/>
                <a:gd name="T24" fmla="*/ 2147483646 w 6207"/>
                <a:gd name="T25" fmla="*/ 2147483646 h 6340"/>
                <a:gd name="T26" fmla="*/ 2147483646 w 6207"/>
                <a:gd name="T27" fmla="*/ 2147483646 h 6340"/>
                <a:gd name="T28" fmla="*/ 2147483646 w 6207"/>
                <a:gd name="T29" fmla="*/ 2147483646 h 6340"/>
                <a:gd name="T30" fmla="*/ 2147483646 w 6207"/>
                <a:gd name="T31" fmla="*/ 2147483646 h 6340"/>
                <a:gd name="T32" fmla="*/ 2147483646 w 6207"/>
                <a:gd name="T33" fmla="*/ 2147483646 h 6340"/>
                <a:gd name="T34" fmla="*/ 2147483646 w 6207"/>
                <a:gd name="T35" fmla="*/ 2147483646 h 6340"/>
                <a:gd name="T36" fmla="*/ 2147483646 w 6207"/>
                <a:gd name="T37" fmla="*/ 2147483646 h 6340"/>
                <a:gd name="T38" fmla="*/ 2147483646 w 6207"/>
                <a:gd name="T39" fmla="*/ 2147483646 h 6340"/>
                <a:gd name="T40" fmla="*/ 2147483646 w 6207"/>
                <a:gd name="T41" fmla="*/ 2147483646 h 6340"/>
                <a:gd name="T42" fmla="*/ 2147483646 w 6207"/>
                <a:gd name="T43" fmla="*/ 2147483646 h 6340"/>
                <a:gd name="T44" fmla="*/ 2147483646 w 6207"/>
                <a:gd name="T45" fmla="*/ 2147483646 h 6340"/>
                <a:gd name="T46" fmla="*/ 2147483646 w 6207"/>
                <a:gd name="T47" fmla="*/ 2147483646 h 6340"/>
                <a:gd name="T48" fmla="*/ 2147483646 w 6207"/>
                <a:gd name="T49" fmla="*/ 2147483646 h 6340"/>
                <a:gd name="T50" fmla="*/ 2147483646 w 6207"/>
                <a:gd name="T51" fmla="*/ 2147483646 h 6340"/>
                <a:gd name="T52" fmla="*/ 2147483646 w 6207"/>
                <a:gd name="T53" fmla="*/ 2147483646 h 6340"/>
                <a:gd name="T54" fmla="*/ 2147483646 w 6207"/>
                <a:gd name="T55" fmla="*/ 2147483646 h 6340"/>
                <a:gd name="T56" fmla="*/ 2147483646 w 6207"/>
                <a:gd name="T57" fmla="*/ 2147483646 h 6340"/>
                <a:gd name="T58" fmla="*/ 2147483646 w 6207"/>
                <a:gd name="T59" fmla="*/ 2147483646 h 6340"/>
                <a:gd name="T60" fmla="*/ 2147483646 w 6207"/>
                <a:gd name="T61" fmla="*/ 2147483646 h 6340"/>
                <a:gd name="T62" fmla="*/ 2147483646 w 6207"/>
                <a:gd name="T63" fmla="*/ 2147483646 h 6340"/>
                <a:gd name="T64" fmla="*/ 2147483646 w 6207"/>
                <a:gd name="T65" fmla="*/ 2147483646 h 6340"/>
                <a:gd name="T66" fmla="*/ 2147483646 w 6207"/>
                <a:gd name="T67" fmla="*/ 2147483646 h 6340"/>
                <a:gd name="T68" fmla="*/ 2147483646 w 6207"/>
                <a:gd name="T69" fmla="*/ 2147483646 h 6340"/>
                <a:gd name="T70" fmla="*/ 2147483646 w 6207"/>
                <a:gd name="T71" fmla="*/ 2147483646 h 6340"/>
                <a:gd name="T72" fmla="*/ 2147483646 w 6207"/>
                <a:gd name="T73" fmla="*/ 2147483646 h 6340"/>
                <a:gd name="T74" fmla="*/ 2147483646 w 6207"/>
                <a:gd name="T75" fmla="*/ 2147483646 h 6340"/>
                <a:gd name="T76" fmla="*/ 2147483646 w 6207"/>
                <a:gd name="T77" fmla="*/ 2147483646 h 6340"/>
                <a:gd name="T78" fmla="*/ 2147483646 w 6207"/>
                <a:gd name="T79" fmla="*/ 2147483646 h 6340"/>
                <a:gd name="T80" fmla="*/ 2147483646 w 6207"/>
                <a:gd name="T81" fmla="*/ 2147483646 h 6340"/>
                <a:gd name="T82" fmla="*/ 2147483646 w 6207"/>
                <a:gd name="T83" fmla="*/ 2147483646 h 6340"/>
                <a:gd name="T84" fmla="*/ 2147483646 w 6207"/>
                <a:gd name="T85" fmla="*/ 2147483646 h 6340"/>
                <a:gd name="T86" fmla="*/ 2147483646 w 6207"/>
                <a:gd name="T87" fmla="*/ 2147483646 h 6340"/>
                <a:gd name="T88" fmla="*/ 2147483646 w 6207"/>
                <a:gd name="T89" fmla="*/ 2147483646 h 6340"/>
                <a:gd name="T90" fmla="*/ 2147483646 w 6207"/>
                <a:gd name="T91" fmla="*/ 2147483646 h 6340"/>
                <a:gd name="T92" fmla="*/ 2147483646 w 6207"/>
                <a:gd name="T93" fmla="*/ 2147483646 h 6340"/>
                <a:gd name="T94" fmla="*/ 2147483646 w 6207"/>
                <a:gd name="T95" fmla="*/ 2147483646 h 6340"/>
                <a:gd name="T96" fmla="*/ 2147483646 w 6207"/>
                <a:gd name="T97" fmla="*/ 2147483646 h 6340"/>
                <a:gd name="T98" fmla="*/ 2147483646 w 6207"/>
                <a:gd name="T99" fmla="*/ 2147483646 h 6340"/>
                <a:gd name="T100" fmla="*/ 2147483646 w 6207"/>
                <a:gd name="T101" fmla="*/ 2147483646 h 6340"/>
                <a:gd name="T102" fmla="*/ 2147483646 w 6207"/>
                <a:gd name="T103" fmla="*/ 2147483646 h 6340"/>
                <a:gd name="T104" fmla="*/ 2147483646 w 6207"/>
                <a:gd name="T105" fmla="*/ 2147483646 h 6340"/>
                <a:gd name="T106" fmla="*/ 2147483646 w 6207"/>
                <a:gd name="T107" fmla="*/ 2147483646 h 6340"/>
                <a:gd name="T108" fmla="*/ 2147483646 w 6207"/>
                <a:gd name="T109" fmla="*/ 2147483646 h 6340"/>
                <a:gd name="T110" fmla="*/ 1495289149 w 6207"/>
                <a:gd name="T111" fmla="*/ 2147483646 h 6340"/>
                <a:gd name="T112" fmla="*/ 2147483646 w 6207"/>
                <a:gd name="T113" fmla="*/ 2147483646 h 6340"/>
                <a:gd name="T114" fmla="*/ 516552913 w 6207"/>
                <a:gd name="T115" fmla="*/ 2147483646 h 6340"/>
                <a:gd name="T116" fmla="*/ 0 w 6207"/>
                <a:gd name="T117" fmla="*/ 2147483646 h 6340"/>
                <a:gd name="T118" fmla="*/ 2147483646 w 6207"/>
                <a:gd name="T119" fmla="*/ 2147483646 h 6340"/>
                <a:gd name="T120" fmla="*/ 2147483646 w 6207"/>
                <a:gd name="T121" fmla="*/ 2147483646 h 634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207" h="6340">
                  <a:moveTo>
                    <a:pt x="310" y="4776"/>
                  </a:moveTo>
                  <a:lnTo>
                    <a:pt x="2659" y="6090"/>
                  </a:lnTo>
                  <a:lnTo>
                    <a:pt x="6207" y="4609"/>
                  </a:lnTo>
                  <a:lnTo>
                    <a:pt x="6207" y="4838"/>
                  </a:lnTo>
                  <a:lnTo>
                    <a:pt x="2644" y="6340"/>
                  </a:lnTo>
                  <a:lnTo>
                    <a:pt x="318" y="5028"/>
                  </a:lnTo>
                  <a:lnTo>
                    <a:pt x="310" y="4776"/>
                  </a:lnTo>
                  <a:close/>
                  <a:moveTo>
                    <a:pt x="1347" y="4673"/>
                  </a:moveTo>
                  <a:lnTo>
                    <a:pt x="1347" y="4673"/>
                  </a:lnTo>
                  <a:lnTo>
                    <a:pt x="1659" y="4835"/>
                  </a:lnTo>
                  <a:lnTo>
                    <a:pt x="2102" y="4673"/>
                  </a:lnTo>
                  <a:lnTo>
                    <a:pt x="1794" y="4518"/>
                  </a:lnTo>
                  <a:lnTo>
                    <a:pt x="1347" y="4673"/>
                  </a:lnTo>
                  <a:close/>
                  <a:moveTo>
                    <a:pt x="4469" y="4349"/>
                  </a:moveTo>
                  <a:lnTo>
                    <a:pt x="4469" y="4349"/>
                  </a:lnTo>
                  <a:lnTo>
                    <a:pt x="4815" y="4212"/>
                  </a:lnTo>
                  <a:lnTo>
                    <a:pt x="5124" y="4353"/>
                  </a:lnTo>
                  <a:lnTo>
                    <a:pt x="4782" y="4493"/>
                  </a:lnTo>
                  <a:lnTo>
                    <a:pt x="4469" y="4349"/>
                  </a:lnTo>
                  <a:close/>
                  <a:moveTo>
                    <a:pt x="3979" y="4543"/>
                  </a:moveTo>
                  <a:lnTo>
                    <a:pt x="3979" y="4543"/>
                  </a:lnTo>
                  <a:lnTo>
                    <a:pt x="4296" y="4693"/>
                  </a:lnTo>
                  <a:lnTo>
                    <a:pt x="4657" y="4544"/>
                  </a:lnTo>
                  <a:lnTo>
                    <a:pt x="4345" y="4398"/>
                  </a:lnTo>
                  <a:lnTo>
                    <a:pt x="3979" y="4543"/>
                  </a:lnTo>
                  <a:close/>
                  <a:moveTo>
                    <a:pt x="3466" y="4745"/>
                  </a:moveTo>
                  <a:lnTo>
                    <a:pt x="3466" y="4745"/>
                  </a:lnTo>
                  <a:lnTo>
                    <a:pt x="3788" y="4902"/>
                  </a:lnTo>
                  <a:lnTo>
                    <a:pt x="4172" y="4744"/>
                  </a:lnTo>
                  <a:lnTo>
                    <a:pt x="3854" y="4592"/>
                  </a:lnTo>
                  <a:lnTo>
                    <a:pt x="3466" y="4745"/>
                  </a:lnTo>
                  <a:close/>
                  <a:moveTo>
                    <a:pt x="2922" y="4960"/>
                  </a:moveTo>
                  <a:lnTo>
                    <a:pt x="2922" y="4960"/>
                  </a:lnTo>
                  <a:lnTo>
                    <a:pt x="3248" y="5124"/>
                  </a:lnTo>
                  <a:lnTo>
                    <a:pt x="3657" y="4956"/>
                  </a:lnTo>
                  <a:lnTo>
                    <a:pt x="3334" y="4797"/>
                  </a:lnTo>
                  <a:lnTo>
                    <a:pt x="2922" y="4960"/>
                  </a:lnTo>
                  <a:close/>
                  <a:moveTo>
                    <a:pt x="2345" y="5189"/>
                  </a:moveTo>
                  <a:lnTo>
                    <a:pt x="2345" y="5189"/>
                  </a:lnTo>
                  <a:lnTo>
                    <a:pt x="2676" y="5359"/>
                  </a:lnTo>
                  <a:lnTo>
                    <a:pt x="3109" y="5182"/>
                  </a:lnTo>
                  <a:lnTo>
                    <a:pt x="2781" y="5016"/>
                  </a:lnTo>
                  <a:lnTo>
                    <a:pt x="2345" y="5189"/>
                  </a:lnTo>
                  <a:close/>
                  <a:moveTo>
                    <a:pt x="3984" y="4125"/>
                  </a:moveTo>
                  <a:lnTo>
                    <a:pt x="3984" y="4125"/>
                  </a:lnTo>
                  <a:lnTo>
                    <a:pt x="4287" y="4264"/>
                  </a:lnTo>
                  <a:lnTo>
                    <a:pt x="4635" y="4131"/>
                  </a:lnTo>
                  <a:lnTo>
                    <a:pt x="4335" y="3994"/>
                  </a:lnTo>
                  <a:lnTo>
                    <a:pt x="3984" y="4125"/>
                  </a:lnTo>
                  <a:close/>
                  <a:moveTo>
                    <a:pt x="3486" y="4310"/>
                  </a:moveTo>
                  <a:lnTo>
                    <a:pt x="3486" y="4310"/>
                  </a:lnTo>
                  <a:lnTo>
                    <a:pt x="3857" y="4172"/>
                  </a:lnTo>
                  <a:lnTo>
                    <a:pt x="4162" y="4313"/>
                  </a:lnTo>
                  <a:lnTo>
                    <a:pt x="3795" y="4455"/>
                  </a:lnTo>
                  <a:lnTo>
                    <a:pt x="3486" y="4310"/>
                  </a:lnTo>
                  <a:close/>
                  <a:moveTo>
                    <a:pt x="2967" y="4501"/>
                  </a:moveTo>
                  <a:lnTo>
                    <a:pt x="2967" y="4501"/>
                  </a:lnTo>
                  <a:lnTo>
                    <a:pt x="3279" y="4653"/>
                  </a:lnTo>
                  <a:lnTo>
                    <a:pt x="3668" y="4504"/>
                  </a:lnTo>
                  <a:lnTo>
                    <a:pt x="3359" y="4356"/>
                  </a:lnTo>
                  <a:lnTo>
                    <a:pt x="2967" y="4501"/>
                  </a:lnTo>
                  <a:close/>
                  <a:moveTo>
                    <a:pt x="2416" y="4707"/>
                  </a:moveTo>
                  <a:lnTo>
                    <a:pt x="2416" y="4707"/>
                  </a:lnTo>
                  <a:lnTo>
                    <a:pt x="2732" y="4865"/>
                  </a:lnTo>
                  <a:lnTo>
                    <a:pt x="3146" y="4706"/>
                  </a:lnTo>
                  <a:lnTo>
                    <a:pt x="2832" y="4551"/>
                  </a:lnTo>
                  <a:lnTo>
                    <a:pt x="2416" y="4707"/>
                  </a:lnTo>
                  <a:close/>
                  <a:moveTo>
                    <a:pt x="1832" y="4923"/>
                  </a:moveTo>
                  <a:lnTo>
                    <a:pt x="1832" y="4923"/>
                  </a:lnTo>
                  <a:lnTo>
                    <a:pt x="2152" y="5089"/>
                  </a:lnTo>
                  <a:lnTo>
                    <a:pt x="2591" y="4919"/>
                  </a:lnTo>
                  <a:lnTo>
                    <a:pt x="2273" y="4759"/>
                  </a:lnTo>
                  <a:lnTo>
                    <a:pt x="1832" y="4923"/>
                  </a:lnTo>
                  <a:close/>
                  <a:moveTo>
                    <a:pt x="3524" y="3913"/>
                  </a:moveTo>
                  <a:lnTo>
                    <a:pt x="3524" y="3913"/>
                  </a:lnTo>
                  <a:lnTo>
                    <a:pt x="3881" y="3788"/>
                  </a:lnTo>
                  <a:lnTo>
                    <a:pt x="4173" y="3921"/>
                  </a:lnTo>
                  <a:lnTo>
                    <a:pt x="3820" y="4048"/>
                  </a:lnTo>
                  <a:lnTo>
                    <a:pt x="3524" y="3913"/>
                  </a:lnTo>
                  <a:close/>
                  <a:moveTo>
                    <a:pt x="3022" y="4088"/>
                  </a:moveTo>
                  <a:lnTo>
                    <a:pt x="3022" y="4088"/>
                  </a:lnTo>
                  <a:lnTo>
                    <a:pt x="3320" y="4231"/>
                  </a:lnTo>
                  <a:lnTo>
                    <a:pt x="3693" y="4095"/>
                  </a:lnTo>
                  <a:lnTo>
                    <a:pt x="3397" y="3957"/>
                  </a:lnTo>
                  <a:lnTo>
                    <a:pt x="3022" y="4088"/>
                  </a:lnTo>
                  <a:close/>
                  <a:moveTo>
                    <a:pt x="2496" y="4271"/>
                  </a:moveTo>
                  <a:lnTo>
                    <a:pt x="2496" y="4271"/>
                  </a:lnTo>
                  <a:lnTo>
                    <a:pt x="2893" y="4133"/>
                  </a:lnTo>
                  <a:lnTo>
                    <a:pt x="3193" y="4277"/>
                  </a:lnTo>
                  <a:lnTo>
                    <a:pt x="2799" y="4420"/>
                  </a:lnTo>
                  <a:lnTo>
                    <a:pt x="2496" y="4271"/>
                  </a:lnTo>
                  <a:close/>
                  <a:moveTo>
                    <a:pt x="1938" y="4466"/>
                  </a:moveTo>
                  <a:lnTo>
                    <a:pt x="1938" y="4466"/>
                  </a:lnTo>
                  <a:lnTo>
                    <a:pt x="2246" y="4621"/>
                  </a:lnTo>
                  <a:lnTo>
                    <a:pt x="2664" y="4469"/>
                  </a:lnTo>
                  <a:lnTo>
                    <a:pt x="2359" y="4319"/>
                  </a:lnTo>
                  <a:lnTo>
                    <a:pt x="1938" y="4466"/>
                  </a:lnTo>
                  <a:close/>
                  <a:moveTo>
                    <a:pt x="395" y="1069"/>
                  </a:moveTo>
                  <a:lnTo>
                    <a:pt x="401" y="4623"/>
                  </a:lnTo>
                  <a:lnTo>
                    <a:pt x="2660" y="5860"/>
                  </a:lnTo>
                  <a:lnTo>
                    <a:pt x="6169" y="4441"/>
                  </a:lnTo>
                  <a:lnTo>
                    <a:pt x="3856" y="3412"/>
                  </a:lnTo>
                  <a:lnTo>
                    <a:pt x="3856" y="100"/>
                  </a:lnTo>
                  <a:lnTo>
                    <a:pt x="395" y="1069"/>
                  </a:lnTo>
                  <a:close/>
                  <a:moveTo>
                    <a:pt x="223" y="1010"/>
                  </a:moveTo>
                  <a:lnTo>
                    <a:pt x="55" y="927"/>
                  </a:lnTo>
                  <a:lnTo>
                    <a:pt x="3560" y="0"/>
                  </a:lnTo>
                  <a:lnTo>
                    <a:pt x="3709" y="62"/>
                  </a:lnTo>
                  <a:lnTo>
                    <a:pt x="223" y="1010"/>
                  </a:lnTo>
                  <a:close/>
                  <a:moveTo>
                    <a:pt x="0" y="999"/>
                  </a:moveTo>
                  <a:lnTo>
                    <a:pt x="19" y="4533"/>
                  </a:lnTo>
                  <a:lnTo>
                    <a:pt x="227" y="4609"/>
                  </a:lnTo>
                  <a:lnTo>
                    <a:pt x="207" y="1091"/>
                  </a:lnTo>
                  <a:lnTo>
                    <a:pt x="0" y="999"/>
                  </a:lnTo>
                  <a:close/>
                  <a:moveTo>
                    <a:pt x="766" y="1270"/>
                  </a:moveTo>
                  <a:lnTo>
                    <a:pt x="754" y="4141"/>
                  </a:lnTo>
                  <a:lnTo>
                    <a:pt x="3585" y="3188"/>
                  </a:lnTo>
                  <a:lnTo>
                    <a:pt x="3585" y="480"/>
                  </a:lnTo>
                  <a:lnTo>
                    <a:pt x="766" y="1270"/>
                  </a:lnTo>
                  <a:close/>
                </a:path>
              </a:pathLst>
            </a:custGeom>
            <a:noFill/>
            <a:ln w="15875">
              <a:solidFill>
                <a:srgbClr val="D75227"/>
              </a:solidFill>
            </a:ln>
          </p:spPr>
          <p:txBody>
            <a:bodyPr rIns="612000" bIns="576000"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p>
          </p:txBody>
        </p:sp>
        <p:sp>
          <p:nvSpPr>
            <p:cNvPr id="33" name="文本框 32"/>
            <p:cNvSpPr txBox="1"/>
            <p:nvPr/>
          </p:nvSpPr>
          <p:spPr>
            <a:xfrm>
              <a:off x="1145" y="5648"/>
              <a:ext cx="2070" cy="580"/>
            </a:xfrm>
            <a:prstGeom prst="rect">
              <a:avLst/>
            </a:prstGeom>
            <a:noFill/>
          </p:spPr>
          <p:txBody>
            <a:bodyPr wrap="none" rtlCol="0" anchor="t">
              <a:spAutoFit/>
            </a:bodyPr>
            <a:lstStyle/>
            <a:p>
              <a:pPr algn="ctr"/>
              <a:r>
                <a:rPr lang="en-US" altLang="zh-CN">
                  <a:solidFill>
                    <a:srgbClr val="D75227"/>
                  </a:solidFill>
                  <a:latin typeface="微软雅黑" panose="020B0503020204020204" pitchFamily="34" charset="-122"/>
                  <a:ea typeface="微软雅黑" panose="020B0503020204020204" pitchFamily="34" charset="-122"/>
                  <a:sym typeface="+mn-ea"/>
                </a:rPr>
                <a:t>Profession</a:t>
              </a:r>
            </a:p>
          </p:txBody>
        </p:sp>
        <p:sp>
          <p:nvSpPr>
            <p:cNvPr id="34" name="文本框 33"/>
            <p:cNvSpPr txBox="1"/>
            <p:nvPr/>
          </p:nvSpPr>
          <p:spPr>
            <a:xfrm>
              <a:off x="1756" y="6221"/>
              <a:ext cx="848" cy="483"/>
            </a:xfrm>
            <a:prstGeom prst="rect">
              <a:avLst/>
            </a:prstGeom>
            <a:noFill/>
          </p:spPr>
          <p:txBody>
            <a:bodyPr wrap="none" rtlCol="0" anchor="t">
              <a:spAutoFit/>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mn-ea"/>
                </a:rPr>
                <a:t>专业</a:t>
              </a:r>
            </a:p>
          </p:txBody>
        </p:sp>
      </p:grpSp>
      <p:grpSp>
        <p:nvGrpSpPr>
          <p:cNvPr id="46" name="组合 45"/>
          <p:cNvGrpSpPr/>
          <p:nvPr/>
        </p:nvGrpSpPr>
        <p:grpSpPr>
          <a:xfrm>
            <a:off x="5479098" y="2184400"/>
            <a:ext cx="2319655" cy="2151380"/>
            <a:chOff x="6381" y="3440"/>
            <a:chExt cx="3653" cy="3388"/>
          </a:xfrm>
        </p:grpSpPr>
        <p:sp>
          <p:nvSpPr>
            <p:cNvPr id="40" name="任意多边形 39"/>
            <p:cNvSpPr/>
            <p:nvPr/>
          </p:nvSpPr>
          <p:spPr>
            <a:xfrm rot="2340000">
              <a:off x="6684" y="4384"/>
              <a:ext cx="3350" cy="1881"/>
            </a:xfrm>
            <a:custGeom>
              <a:avLst/>
              <a:gdLst>
                <a:gd name="connsiteX0" fmla="*/ 0 w 3982"/>
                <a:gd name="connsiteY0" fmla="*/ 27 h 1881"/>
                <a:gd name="connsiteX1" fmla="*/ 3945 w 3982"/>
                <a:gd name="connsiteY1" fmla="*/ 0 h 1881"/>
                <a:gd name="connsiteX2" fmla="*/ 3982 w 3982"/>
                <a:gd name="connsiteY2" fmla="*/ 1881 h 1881"/>
                <a:gd name="connsiteX3" fmla="*/ 0 w 3982"/>
                <a:gd name="connsiteY3" fmla="*/ 1879 h 1881"/>
                <a:gd name="connsiteX4" fmla="*/ 0 w 3982"/>
                <a:gd name="connsiteY4" fmla="*/ 27 h 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1" h="1881">
                  <a:moveTo>
                    <a:pt x="0" y="27"/>
                  </a:moveTo>
                  <a:lnTo>
                    <a:pt x="3945" y="0"/>
                  </a:lnTo>
                  <a:lnTo>
                    <a:pt x="3982" y="1881"/>
                  </a:lnTo>
                  <a:lnTo>
                    <a:pt x="0" y="1879"/>
                  </a:lnTo>
                  <a:lnTo>
                    <a:pt x="0" y="27"/>
                  </a:lnTo>
                  <a:close/>
                </a:path>
              </a:pathLst>
            </a:custGeom>
            <a:gradFill>
              <a:gsLst>
                <a:gs pos="0">
                  <a:schemeClr val="accent1">
                    <a:lumMod val="5000"/>
                    <a:lumOff val="95000"/>
                    <a:alpha val="0"/>
                  </a:schemeClr>
                </a:gs>
                <a:gs pos="100000">
                  <a:srgbClr val="F0F0F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1" name="六边形 40"/>
            <p:cNvSpPr/>
            <p:nvPr/>
          </p:nvSpPr>
          <p:spPr>
            <a:xfrm rot="1620000">
              <a:off x="6381" y="3440"/>
              <a:ext cx="2257" cy="1944"/>
            </a:xfrm>
            <a:prstGeom prst="hexagon">
              <a:avLst/>
            </a:prstGeom>
            <a:solidFill>
              <a:schemeClr val="bg1"/>
            </a:solidFill>
            <a:ln w="19050">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文本框 42"/>
            <p:cNvSpPr txBox="1"/>
            <p:nvPr/>
          </p:nvSpPr>
          <p:spPr>
            <a:xfrm>
              <a:off x="6500" y="5773"/>
              <a:ext cx="2021" cy="580"/>
            </a:xfrm>
            <a:prstGeom prst="rect">
              <a:avLst/>
            </a:prstGeom>
            <a:noFill/>
          </p:spPr>
          <p:txBody>
            <a:bodyPr wrap="none" rtlCol="0" anchor="t">
              <a:spAutoFit/>
            </a:bodyPr>
            <a:lstStyle/>
            <a:p>
              <a:pPr algn="ctr"/>
              <a:r>
                <a:rPr lang="en-US" altLang="zh-CN">
                  <a:solidFill>
                    <a:srgbClr val="D75227"/>
                  </a:solidFill>
                  <a:latin typeface="微软雅黑" panose="020B0503020204020204" pitchFamily="34" charset="-122"/>
                  <a:ea typeface="微软雅黑" panose="020B0503020204020204" pitchFamily="34" charset="-122"/>
                  <a:sym typeface="+mn-ea"/>
                </a:rPr>
                <a:t>Pragmatic</a:t>
              </a:r>
            </a:p>
          </p:txBody>
        </p:sp>
        <p:sp>
          <p:nvSpPr>
            <p:cNvPr id="44" name="文本框 43"/>
            <p:cNvSpPr txBox="1"/>
            <p:nvPr/>
          </p:nvSpPr>
          <p:spPr>
            <a:xfrm>
              <a:off x="7086" y="6346"/>
              <a:ext cx="848" cy="483"/>
            </a:xfrm>
            <a:prstGeom prst="rect">
              <a:avLst/>
            </a:prstGeom>
            <a:noFill/>
          </p:spPr>
          <p:txBody>
            <a:bodyPr wrap="none" rtlCol="0" anchor="t">
              <a:spAutoFit/>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mn-ea"/>
                </a:rPr>
                <a:t>务实</a:t>
              </a:r>
            </a:p>
          </p:txBody>
        </p:sp>
        <p:sp>
          <p:nvSpPr>
            <p:cNvPr id="45" name="勾"/>
            <p:cNvSpPr/>
            <p:nvPr/>
          </p:nvSpPr>
          <p:spPr>
            <a:xfrm>
              <a:off x="7007" y="4025"/>
              <a:ext cx="1006" cy="77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noFill/>
            <a:ln w="19050">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ct val="0"/>
                </a:spcBef>
                <a:spcAft>
                  <a:spcPct val="0"/>
                </a:spcAft>
                <a:defRPr/>
              </a:pPr>
              <a:endParaRPr lang="zh-CN" altLang="en-US">
                <a:solidFill>
                  <a:srgbClr val="FFFFFF"/>
                </a:solidFill>
              </a:endParaRPr>
            </a:p>
          </p:txBody>
        </p:sp>
      </p:grpSp>
      <p:grpSp>
        <p:nvGrpSpPr>
          <p:cNvPr id="54" name="组合 53"/>
          <p:cNvGrpSpPr/>
          <p:nvPr/>
        </p:nvGrpSpPr>
        <p:grpSpPr>
          <a:xfrm>
            <a:off x="8307070" y="2184400"/>
            <a:ext cx="2319655" cy="2151380"/>
            <a:chOff x="11207" y="3440"/>
            <a:chExt cx="3653" cy="3388"/>
          </a:xfrm>
        </p:grpSpPr>
        <p:sp>
          <p:nvSpPr>
            <p:cNvPr id="48" name="任意多边形 47"/>
            <p:cNvSpPr/>
            <p:nvPr/>
          </p:nvSpPr>
          <p:spPr>
            <a:xfrm rot="2340000">
              <a:off x="11510" y="4384"/>
              <a:ext cx="3350" cy="1881"/>
            </a:xfrm>
            <a:custGeom>
              <a:avLst/>
              <a:gdLst>
                <a:gd name="connsiteX0" fmla="*/ 0 w 3982"/>
                <a:gd name="connsiteY0" fmla="*/ 27 h 1881"/>
                <a:gd name="connsiteX1" fmla="*/ 3945 w 3982"/>
                <a:gd name="connsiteY1" fmla="*/ 0 h 1881"/>
                <a:gd name="connsiteX2" fmla="*/ 3982 w 3982"/>
                <a:gd name="connsiteY2" fmla="*/ 1881 h 1881"/>
                <a:gd name="connsiteX3" fmla="*/ 0 w 3982"/>
                <a:gd name="connsiteY3" fmla="*/ 1879 h 1881"/>
                <a:gd name="connsiteX4" fmla="*/ 0 w 3982"/>
                <a:gd name="connsiteY4" fmla="*/ 27 h 18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81" h="1881">
                  <a:moveTo>
                    <a:pt x="0" y="27"/>
                  </a:moveTo>
                  <a:lnTo>
                    <a:pt x="3945" y="0"/>
                  </a:lnTo>
                  <a:lnTo>
                    <a:pt x="3982" y="1881"/>
                  </a:lnTo>
                  <a:lnTo>
                    <a:pt x="0" y="1879"/>
                  </a:lnTo>
                  <a:lnTo>
                    <a:pt x="0" y="27"/>
                  </a:lnTo>
                  <a:close/>
                </a:path>
              </a:pathLst>
            </a:custGeom>
            <a:gradFill>
              <a:gsLst>
                <a:gs pos="0">
                  <a:schemeClr val="accent1">
                    <a:lumMod val="5000"/>
                    <a:lumOff val="95000"/>
                    <a:alpha val="0"/>
                  </a:schemeClr>
                </a:gs>
                <a:gs pos="100000">
                  <a:srgbClr val="F0F0F0"/>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tLang="zh-CN"/>
            </a:p>
          </p:txBody>
        </p:sp>
        <p:sp>
          <p:nvSpPr>
            <p:cNvPr id="49" name="六边形 48"/>
            <p:cNvSpPr/>
            <p:nvPr/>
          </p:nvSpPr>
          <p:spPr>
            <a:xfrm rot="1620000">
              <a:off x="11207" y="3440"/>
              <a:ext cx="2257" cy="1944"/>
            </a:xfrm>
            <a:prstGeom prst="hexagon">
              <a:avLst/>
            </a:prstGeom>
            <a:solidFill>
              <a:schemeClr val="bg1"/>
            </a:solidFill>
            <a:ln w="19050">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文本框 49"/>
            <p:cNvSpPr txBox="1"/>
            <p:nvPr/>
          </p:nvSpPr>
          <p:spPr>
            <a:xfrm>
              <a:off x="11552" y="5773"/>
              <a:ext cx="1575" cy="580"/>
            </a:xfrm>
            <a:prstGeom prst="rect">
              <a:avLst/>
            </a:prstGeom>
            <a:noFill/>
          </p:spPr>
          <p:txBody>
            <a:bodyPr wrap="none" rtlCol="0" anchor="t">
              <a:spAutoFit/>
            </a:bodyPr>
            <a:lstStyle/>
            <a:p>
              <a:pPr algn="ctr"/>
              <a:r>
                <a:rPr lang="en-US" altLang="zh-CN">
                  <a:solidFill>
                    <a:srgbClr val="D75227"/>
                  </a:solidFill>
                  <a:latin typeface="微软雅黑" panose="020B0503020204020204" pitchFamily="34" charset="-122"/>
                  <a:ea typeface="微软雅黑" panose="020B0503020204020204" pitchFamily="34" charset="-122"/>
                  <a:sym typeface="+mn-ea"/>
                </a:rPr>
                <a:t>Passion</a:t>
              </a:r>
            </a:p>
          </p:txBody>
        </p:sp>
        <p:sp>
          <p:nvSpPr>
            <p:cNvPr id="51" name="文本框 50"/>
            <p:cNvSpPr txBox="1"/>
            <p:nvPr/>
          </p:nvSpPr>
          <p:spPr>
            <a:xfrm>
              <a:off x="11914" y="6346"/>
              <a:ext cx="848" cy="483"/>
            </a:xfrm>
            <a:prstGeom prst="rect">
              <a:avLst/>
            </a:prstGeom>
            <a:noFill/>
          </p:spPr>
          <p:txBody>
            <a:bodyPr wrap="none" rtlCol="0" anchor="t">
              <a:spAutoFit/>
            </a:bodyPr>
            <a:lstStyle/>
            <a:p>
              <a:pPr algn="ctr"/>
              <a:r>
                <a:rPr lang="zh-CN" altLang="en-US" sz="1400">
                  <a:solidFill>
                    <a:schemeClr val="tx1">
                      <a:lumMod val="95000"/>
                      <a:lumOff val="5000"/>
                    </a:schemeClr>
                  </a:solidFill>
                  <a:latin typeface="微软雅黑" panose="020B0503020204020204" pitchFamily="34" charset="-122"/>
                  <a:ea typeface="微软雅黑" panose="020B0503020204020204" pitchFamily="34" charset="-122"/>
                  <a:sym typeface="+mn-ea"/>
                </a:rPr>
                <a:t>激情</a:t>
              </a:r>
            </a:p>
          </p:txBody>
        </p:sp>
        <p:sp>
          <p:nvSpPr>
            <p:cNvPr id="53" name="灯泡"/>
            <p:cNvSpPr/>
            <p:nvPr/>
          </p:nvSpPr>
          <p:spPr bwMode="auto">
            <a:xfrm>
              <a:off x="11992" y="3864"/>
              <a:ext cx="688" cy="1097"/>
            </a:xfrm>
            <a:custGeom>
              <a:avLst/>
              <a:gdLst>
                <a:gd name="T0" fmla="*/ 2147483646 w 3864"/>
                <a:gd name="T1" fmla="*/ 1817606605 h 6111"/>
                <a:gd name="T2" fmla="*/ 2147483646 w 3864"/>
                <a:gd name="T3" fmla="*/ 2147483646 h 6111"/>
                <a:gd name="T4" fmla="*/ 2147483646 w 3864"/>
                <a:gd name="T5" fmla="*/ 2147483646 h 6111"/>
                <a:gd name="T6" fmla="*/ 2147483646 w 3864"/>
                <a:gd name="T7" fmla="*/ 2147483646 h 6111"/>
                <a:gd name="T8" fmla="*/ 2147483646 w 3864"/>
                <a:gd name="T9" fmla="*/ 2147483646 h 6111"/>
                <a:gd name="T10" fmla="*/ 2147483646 w 3864"/>
                <a:gd name="T11" fmla="*/ 2147483646 h 6111"/>
                <a:gd name="T12" fmla="*/ 2147483646 w 3864"/>
                <a:gd name="T13" fmla="*/ 2147483646 h 6111"/>
                <a:gd name="T14" fmla="*/ 2147483646 w 3864"/>
                <a:gd name="T15" fmla="*/ 2147483646 h 6111"/>
                <a:gd name="T16" fmla="*/ 2147483646 w 3864"/>
                <a:gd name="T17" fmla="*/ 2147483646 h 6111"/>
                <a:gd name="T18" fmla="*/ 2147483646 w 3864"/>
                <a:gd name="T19" fmla="*/ 2147483646 h 6111"/>
                <a:gd name="T20" fmla="*/ 2147483646 w 3864"/>
                <a:gd name="T21" fmla="*/ 2147483646 h 6111"/>
                <a:gd name="T22" fmla="*/ 2147483646 w 3864"/>
                <a:gd name="T23" fmla="*/ 2147483646 h 6111"/>
                <a:gd name="T24" fmla="*/ 2147483646 w 3864"/>
                <a:gd name="T25" fmla="*/ 2147483646 h 6111"/>
                <a:gd name="T26" fmla="*/ 2147483646 w 3864"/>
                <a:gd name="T27" fmla="*/ 2147483646 h 6111"/>
                <a:gd name="T28" fmla="*/ 2147483646 w 3864"/>
                <a:gd name="T29" fmla="*/ 2147483646 h 6111"/>
                <a:gd name="T30" fmla="*/ 2147483646 w 3864"/>
                <a:gd name="T31" fmla="*/ 2147483646 h 6111"/>
                <a:gd name="T32" fmla="*/ 2147483646 w 3864"/>
                <a:gd name="T33" fmla="*/ 2147483646 h 6111"/>
                <a:gd name="T34" fmla="*/ 2147483646 w 3864"/>
                <a:gd name="T35" fmla="*/ 2147483646 h 6111"/>
                <a:gd name="T36" fmla="*/ 574134261 w 3864"/>
                <a:gd name="T37" fmla="*/ 2147483646 h 6111"/>
                <a:gd name="T38" fmla="*/ 906491754 w 3864"/>
                <a:gd name="T39" fmla="*/ 2147483646 h 6111"/>
                <a:gd name="T40" fmla="*/ 2147483646 w 3864"/>
                <a:gd name="T41" fmla="*/ 2147483646 h 6111"/>
                <a:gd name="T42" fmla="*/ 2147483646 w 3864"/>
                <a:gd name="T43" fmla="*/ 2147483646 h 6111"/>
                <a:gd name="T44" fmla="*/ 2147483646 w 3864"/>
                <a:gd name="T45" fmla="*/ 2147483646 h 6111"/>
                <a:gd name="T46" fmla="*/ 2147483646 w 3864"/>
                <a:gd name="T47" fmla="*/ 1817606605 h 6111"/>
                <a:gd name="T48" fmla="*/ 2147483646 w 3864"/>
                <a:gd name="T49" fmla="*/ 2147483646 h 6111"/>
                <a:gd name="T50" fmla="*/ 2147483646 w 3864"/>
                <a:gd name="T51" fmla="*/ 2147483646 h 6111"/>
                <a:gd name="T52" fmla="*/ 2147483646 w 3864"/>
                <a:gd name="T53" fmla="*/ 2147483646 h 6111"/>
                <a:gd name="T54" fmla="*/ 2147483646 w 3864"/>
                <a:gd name="T55" fmla="*/ 2147483646 h 6111"/>
                <a:gd name="T56" fmla="*/ 2147483646 w 3864"/>
                <a:gd name="T57" fmla="*/ 2147483646 h 6111"/>
                <a:gd name="T58" fmla="*/ 2147483646 w 3864"/>
                <a:gd name="T59" fmla="*/ 2147483646 h 6111"/>
                <a:gd name="T60" fmla="*/ 2147483646 w 3864"/>
                <a:gd name="T61" fmla="*/ 2147483646 h 6111"/>
                <a:gd name="T62" fmla="*/ 2147483646 w 3864"/>
                <a:gd name="T63" fmla="*/ 2147483646 h 6111"/>
                <a:gd name="T64" fmla="*/ 2147483646 w 3864"/>
                <a:gd name="T65" fmla="*/ 2147483646 h 6111"/>
                <a:gd name="T66" fmla="*/ 2147483646 w 3864"/>
                <a:gd name="T67" fmla="*/ 2147483646 h 6111"/>
                <a:gd name="T68" fmla="*/ 2147483646 w 3864"/>
                <a:gd name="T69" fmla="*/ 2147483646 h 6111"/>
                <a:gd name="T70" fmla="*/ 2147483646 w 3864"/>
                <a:gd name="T71" fmla="*/ 2147483646 h 6111"/>
                <a:gd name="T72" fmla="*/ 2147483646 w 3864"/>
                <a:gd name="T73" fmla="*/ 2147483646 h 6111"/>
                <a:gd name="T74" fmla="*/ 2147483646 w 3864"/>
                <a:gd name="T75" fmla="*/ 2147483646 h 6111"/>
                <a:gd name="T76" fmla="*/ 2147483646 w 3864"/>
                <a:gd name="T77" fmla="*/ 2147483646 h 6111"/>
                <a:gd name="T78" fmla="*/ 2147483646 w 3864"/>
                <a:gd name="T79" fmla="*/ 2147483646 h 6111"/>
                <a:gd name="T80" fmla="*/ 2147483646 w 3864"/>
                <a:gd name="T81" fmla="*/ 2147483646 h 6111"/>
                <a:gd name="T82" fmla="*/ 2147483646 w 3864"/>
                <a:gd name="T83" fmla="*/ 2147483646 h 6111"/>
                <a:gd name="T84" fmla="*/ 2147483646 w 3864"/>
                <a:gd name="T85" fmla="*/ 2147483646 h 6111"/>
                <a:gd name="T86" fmla="*/ 2147483646 w 3864"/>
                <a:gd name="T87" fmla="*/ 2147483646 h 6111"/>
                <a:gd name="T88" fmla="*/ 2147483646 w 3864"/>
                <a:gd name="T89" fmla="*/ 2147483646 h 6111"/>
                <a:gd name="T90" fmla="*/ 2147483646 w 3864"/>
                <a:gd name="T91" fmla="*/ 2147483646 h 6111"/>
                <a:gd name="T92" fmla="*/ 2147483646 w 3864"/>
                <a:gd name="T93" fmla="*/ 2147483646 h 6111"/>
                <a:gd name="T94" fmla="*/ 2147483646 w 3864"/>
                <a:gd name="T95" fmla="*/ 2147483646 h 6111"/>
                <a:gd name="T96" fmla="*/ 2147483646 w 3864"/>
                <a:gd name="T97" fmla="*/ 2147483646 h 6111"/>
                <a:gd name="T98" fmla="*/ 2147483646 w 3864"/>
                <a:gd name="T99" fmla="*/ 2147483646 h 6111"/>
                <a:gd name="T100" fmla="*/ 2147483646 w 3864"/>
                <a:gd name="T101" fmla="*/ 2147483646 h 6111"/>
                <a:gd name="T102" fmla="*/ 2147483646 w 3864"/>
                <a:gd name="T103" fmla="*/ 2147483646 h 6111"/>
                <a:gd name="T104" fmla="*/ 2147483646 w 3864"/>
                <a:gd name="T105" fmla="*/ 2147483646 h 6111"/>
                <a:gd name="T106" fmla="*/ 2147483646 w 3864"/>
                <a:gd name="T107" fmla="*/ 2147483646 h 6111"/>
                <a:gd name="T108" fmla="*/ 2147483646 w 3864"/>
                <a:gd name="T109" fmla="*/ 2147483646 h 6111"/>
                <a:gd name="T110" fmla="*/ 2147483646 w 3864"/>
                <a:gd name="T111" fmla="*/ 2147483646 h 6111"/>
                <a:gd name="T112" fmla="*/ 2147483646 w 3864"/>
                <a:gd name="T113" fmla="*/ 2147483646 h 6111"/>
                <a:gd name="T114" fmla="*/ 2147483646 w 3864"/>
                <a:gd name="T115" fmla="*/ 2147483646 h 6111"/>
                <a:gd name="T116" fmla="*/ 2147483646 w 3864"/>
                <a:gd name="T117" fmla="*/ 2147483646 h 6111"/>
                <a:gd name="T118" fmla="*/ 2147483646 w 3864"/>
                <a:gd name="T119" fmla="*/ 2147483646 h 611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3863" h="6111">
                  <a:moveTo>
                    <a:pt x="1932" y="0"/>
                  </a:moveTo>
                  <a:lnTo>
                    <a:pt x="1932" y="0"/>
                  </a:lnTo>
                  <a:lnTo>
                    <a:pt x="1982" y="0"/>
                  </a:lnTo>
                  <a:lnTo>
                    <a:pt x="2031" y="2"/>
                  </a:lnTo>
                  <a:lnTo>
                    <a:pt x="2081" y="5"/>
                  </a:lnTo>
                  <a:lnTo>
                    <a:pt x="2129" y="9"/>
                  </a:lnTo>
                  <a:lnTo>
                    <a:pt x="2178" y="15"/>
                  </a:lnTo>
                  <a:lnTo>
                    <a:pt x="2226" y="22"/>
                  </a:lnTo>
                  <a:lnTo>
                    <a:pt x="2273" y="30"/>
                  </a:lnTo>
                  <a:lnTo>
                    <a:pt x="2321" y="39"/>
                  </a:lnTo>
                  <a:lnTo>
                    <a:pt x="2367" y="48"/>
                  </a:lnTo>
                  <a:lnTo>
                    <a:pt x="2415" y="60"/>
                  </a:lnTo>
                  <a:lnTo>
                    <a:pt x="2460" y="73"/>
                  </a:lnTo>
                  <a:lnTo>
                    <a:pt x="2507" y="87"/>
                  </a:lnTo>
                  <a:lnTo>
                    <a:pt x="2551" y="101"/>
                  </a:lnTo>
                  <a:lnTo>
                    <a:pt x="2596" y="117"/>
                  </a:lnTo>
                  <a:lnTo>
                    <a:pt x="2640" y="133"/>
                  </a:lnTo>
                  <a:lnTo>
                    <a:pt x="2683" y="152"/>
                  </a:lnTo>
                  <a:lnTo>
                    <a:pt x="2727" y="170"/>
                  </a:lnTo>
                  <a:lnTo>
                    <a:pt x="2769" y="190"/>
                  </a:lnTo>
                  <a:lnTo>
                    <a:pt x="2811" y="211"/>
                  </a:lnTo>
                  <a:lnTo>
                    <a:pt x="2853" y="233"/>
                  </a:lnTo>
                  <a:lnTo>
                    <a:pt x="2893" y="255"/>
                  </a:lnTo>
                  <a:lnTo>
                    <a:pt x="2934" y="279"/>
                  </a:lnTo>
                  <a:lnTo>
                    <a:pt x="2973" y="304"/>
                  </a:lnTo>
                  <a:lnTo>
                    <a:pt x="3012" y="329"/>
                  </a:lnTo>
                  <a:lnTo>
                    <a:pt x="3050" y="356"/>
                  </a:lnTo>
                  <a:lnTo>
                    <a:pt x="3087" y="383"/>
                  </a:lnTo>
                  <a:lnTo>
                    <a:pt x="3124" y="412"/>
                  </a:lnTo>
                  <a:lnTo>
                    <a:pt x="3160" y="441"/>
                  </a:lnTo>
                  <a:lnTo>
                    <a:pt x="3196" y="471"/>
                  </a:lnTo>
                  <a:lnTo>
                    <a:pt x="3231" y="501"/>
                  </a:lnTo>
                  <a:lnTo>
                    <a:pt x="3265" y="532"/>
                  </a:lnTo>
                  <a:lnTo>
                    <a:pt x="3297" y="565"/>
                  </a:lnTo>
                  <a:lnTo>
                    <a:pt x="3330" y="599"/>
                  </a:lnTo>
                  <a:lnTo>
                    <a:pt x="3362" y="632"/>
                  </a:lnTo>
                  <a:lnTo>
                    <a:pt x="3393" y="667"/>
                  </a:lnTo>
                  <a:lnTo>
                    <a:pt x="3423" y="702"/>
                  </a:lnTo>
                  <a:lnTo>
                    <a:pt x="3452" y="739"/>
                  </a:lnTo>
                  <a:lnTo>
                    <a:pt x="3480" y="775"/>
                  </a:lnTo>
                  <a:lnTo>
                    <a:pt x="3507" y="813"/>
                  </a:lnTo>
                  <a:lnTo>
                    <a:pt x="3534" y="852"/>
                  </a:lnTo>
                  <a:lnTo>
                    <a:pt x="3560" y="890"/>
                  </a:lnTo>
                  <a:lnTo>
                    <a:pt x="3584" y="930"/>
                  </a:lnTo>
                  <a:lnTo>
                    <a:pt x="3607" y="970"/>
                  </a:lnTo>
                  <a:lnTo>
                    <a:pt x="3631" y="1011"/>
                  </a:lnTo>
                  <a:lnTo>
                    <a:pt x="3653" y="1051"/>
                  </a:lnTo>
                  <a:lnTo>
                    <a:pt x="3674" y="1094"/>
                  </a:lnTo>
                  <a:lnTo>
                    <a:pt x="3693" y="1136"/>
                  </a:lnTo>
                  <a:lnTo>
                    <a:pt x="3712" y="1179"/>
                  </a:lnTo>
                  <a:lnTo>
                    <a:pt x="3729" y="1223"/>
                  </a:lnTo>
                  <a:lnTo>
                    <a:pt x="3747" y="1267"/>
                  </a:lnTo>
                  <a:lnTo>
                    <a:pt x="3762" y="1312"/>
                  </a:lnTo>
                  <a:lnTo>
                    <a:pt x="3777" y="1357"/>
                  </a:lnTo>
                  <a:lnTo>
                    <a:pt x="3791" y="1402"/>
                  </a:lnTo>
                  <a:lnTo>
                    <a:pt x="3802" y="1449"/>
                  </a:lnTo>
                  <a:lnTo>
                    <a:pt x="3814" y="1495"/>
                  </a:lnTo>
                  <a:lnTo>
                    <a:pt x="3824" y="1543"/>
                  </a:lnTo>
                  <a:lnTo>
                    <a:pt x="3834" y="1589"/>
                  </a:lnTo>
                  <a:lnTo>
                    <a:pt x="3842" y="1638"/>
                  </a:lnTo>
                  <a:lnTo>
                    <a:pt x="3848" y="1685"/>
                  </a:lnTo>
                  <a:lnTo>
                    <a:pt x="3853" y="1734"/>
                  </a:lnTo>
                  <a:lnTo>
                    <a:pt x="3858" y="1783"/>
                  </a:lnTo>
                  <a:lnTo>
                    <a:pt x="3862" y="1832"/>
                  </a:lnTo>
                  <a:lnTo>
                    <a:pt x="3863" y="1882"/>
                  </a:lnTo>
                  <a:lnTo>
                    <a:pt x="3864" y="1932"/>
                  </a:lnTo>
                  <a:lnTo>
                    <a:pt x="3863" y="1999"/>
                  </a:lnTo>
                  <a:lnTo>
                    <a:pt x="3859" y="2065"/>
                  </a:lnTo>
                  <a:lnTo>
                    <a:pt x="3853" y="2130"/>
                  </a:lnTo>
                  <a:lnTo>
                    <a:pt x="3845" y="2195"/>
                  </a:lnTo>
                  <a:lnTo>
                    <a:pt x="3836" y="2260"/>
                  </a:lnTo>
                  <a:lnTo>
                    <a:pt x="3823" y="2324"/>
                  </a:lnTo>
                  <a:lnTo>
                    <a:pt x="3809" y="2387"/>
                  </a:lnTo>
                  <a:lnTo>
                    <a:pt x="3793" y="2449"/>
                  </a:lnTo>
                  <a:lnTo>
                    <a:pt x="3776" y="2511"/>
                  </a:lnTo>
                  <a:lnTo>
                    <a:pt x="3755" y="2571"/>
                  </a:lnTo>
                  <a:lnTo>
                    <a:pt x="3733" y="2631"/>
                  </a:lnTo>
                  <a:lnTo>
                    <a:pt x="3709" y="2690"/>
                  </a:lnTo>
                  <a:lnTo>
                    <a:pt x="3683" y="2747"/>
                  </a:lnTo>
                  <a:lnTo>
                    <a:pt x="3656" y="2804"/>
                  </a:lnTo>
                  <a:lnTo>
                    <a:pt x="3626" y="2859"/>
                  </a:lnTo>
                  <a:lnTo>
                    <a:pt x="3596" y="2914"/>
                  </a:lnTo>
                  <a:lnTo>
                    <a:pt x="3566" y="2963"/>
                  </a:lnTo>
                  <a:lnTo>
                    <a:pt x="3534" y="3011"/>
                  </a:lnTo>
                  <a:lnTo>
                    <a:pt x="3502" y="3058"/>
                  </a:lnTo>
                  <a:lnTo>
                    <a:pt x="3467" y="3103"/>
                  </a:lnTo>
                  <a:lnTo>
                    <a:pt x="3432" y="3148"/>
                  </a:lnTo>
                  <a:lnTo>
                    <a:pt x="3395" y="3193"/>
                  </a:lnTo>
                  <a:lnTo>
                    <a:pt x="3358" y="3234"/>
                  </a:lnTo>
                  <a:lnTo>
                    <a:pt x="3318" y="3276"/>
                  </a:lnTo>
                  <a:lnTo>
                    <a:pt x="3278" y="3317"/>
                  </a:lnTo>
                  <a:lnTo>
                    <a:pt x="3237" y="3356"/>
                  </a:lnTo>
                  <a:lnTo>
                    <a:pt x="3194" y="3393"/>
                  </a:lnTo>
                  <a:lnTo>
                    <a:pt x="3150" y="3431"/>
                  </a:lnTo>
                  <a:lnTo>
                    <a:pt x="3106" y="3465"/>
                  </a:lnTo>
                  <a:lnTo>
                    <a:pt x="3059" y="3500"/>
                  </a:lnTo>
                  <a:lnTo>
                    <a:pt x="3013" y="3533"/>
                  </a:lnTo>
                  <a:lnTo>
                    <a:pt x="2965" y="3564"/>
                  </a:lnTo>
                  <a:lnTo>
                    <a:pt x="2965" y="3763"/>
                  </a:lnTo>
                  <a:lnTo>
                    <a:pt x="3040" y="3756"/>
                  </a:lnTo>
                  <a:lnTo>
                    <a:pt x="3184" y="3744"/>
                  </a:lnTo>
                  <a:lnTo>
                    <a:pt x="3240" y="3879"/>
                  </a:lnTo>
                  <a:lnTo>
                    <a:pt x="3257" y="3921"/>
                  </a:lnTo>
                  <a:lnTo>
                    <a:pt x="3272" y="3961"/>
                  </a:lnTo>
                  <a:lnTo>
                    <a:pt x="3283" y="4003"/>
                  </a:lnTo>
                  <a:lnTo>
                    <a:pt x="3293" y="4044"/>
                  </a:lnTo>
                  <a:lnTo>
                    <a:pt x="3301" y="4084"/>
                  </a:lnTo>
                  <a:lnTo>
                    <a:pt x="3305" y="4125"/>
                  </a:lnTo>
                  <a:lnTo>
                    <a:pt x="3309" y="4166"/>
                  </a:lnTo>
                  <a:lnTo>
                    <a:pt x="3310" y="4206"/>
                  </a:lnTo>
                  <a:lnTo>
                    <a:pt x="3309" y="4248"/>
                  </a:lnTo>
                  <a:lnTo>
                    <a:pt x="3305" y="4289"/>
                  </a:lnTo>
                  <a:lnTo>
                    <a:pt x="3300" y="4329"/>
                  </a:lnTo>
                  <a:lnTo>
                    <a:pt x="3292" y="4370"/>
                  </a:lnTo>
                  <a:lnTo>
                    <a:pt x="3282" y="4409"/>
                  </a:lnTo>
                  <a:lnTo>
                    <a:pt x="3269" y="4449"/>
                  </a:lnTo>
                  <a:lnTo>
                    <a:pt x="3256" y="4487"/>
                  </a:lnTo>
                  <a:lnTo>
                    <a:pt x="3239" y="4527"/>
                  </a:lnTo>
                  <a:lnTo>
                    <a:pt x="3224" y="4560"/>
                  </a:lnTo>
                  <a:lnTo>
                    <a:pt x="3240" y="4600"/>
                  </a:lnTo>
                  <a:lnTo>
                    <a:pt x="3257" y="4642"/>
                  </a:lnTo>
                  <a:lnTo>
                    <a:pt x="3272" y="4682"/>
                  </a:lnTo>
                  <a:lnTo>
                    <a:pt x="3283" y="4724"/>
                  </a:lnTo>
                  <a:lnTo>
                    <a:pt x="3293" y="4765"/>
                  </a:lnTo>
                  <a:lnTo>
                    <a:pt x="3301" y="4805"/>
                  </a:lnTo>
                  <a:lnTo>
                    <a:pt x="3305" y="4846"/>
                  </a:lnTo>
                  <a:lnTo>
                    <a:pt x="3309" y="4888"/>
                  </a:lnTo>
                  <a:lnTo>
                    <a:pt x="3310" y="4927"/>
                  </a:lnTo>
                  <a:lnTo>
                    <a:pt x="3309" y="4969"/>
                  </a:lnTo>
                  <a:lnTo>
                    <a:pt x="3305" y="5010"/>
                  </a:lnTo>
                  <a:lnTo>
                    <a:pt x="3300" y="5050"/>
                  </a:lnTo>
                  <a:lnTo>
                    <a:pt x="3292" y="5091"/>
                  </a:lnTo>
                  <a:lnTo>
                    <a:pt x="3282" y="5130"/>
                  </a:lnTo>
                  <a:lnTo>
                    <a:pt x="3269" y="5170"/>
                  </a:lnTo>
                  <a:lnTo>
                    <a:pt x="3256" y="5209"/>
                  </a:lnTo>
                  <a:lnTo>
                    <a:pt x="3239" y="5248"/>
                  </a:lnTo>
                  <a:lnTo>
                    <a:pt x="3191" y="5356"/>
                  </a:lnTo>
                  <a:lnTo>
                    <a:pt x="3073" y="5366"/>
                  </a:lnTo>
                  <a:lnTo>
                    <a:pt x="886" y="5559"/>
                  </a:lnTo>
                  <a:lnTo>
                    <a:pt x="735" y="5573"/>
                  </a:lnTo>
                  <a:lnTo>
                    <a:pt x="681" y="5430"/>
                  </a:lnTo>
                  <a:lnTo>
                    <a:pt x="668" y="5395"/>
                  </a:lnTo>
                  <a:lnTo>
                    <a:pt x="656" y="5359"/>
                  </a:lnTo>
                  <a:lnTo>
                    <a:pt x="646" y="5323"/>
                  </a:lnTo>
                  <a:lnTo>
                    <a:pt x="636" y="5286"/>
                  </a:lnTo>
                  <a:lnTo>
                    <a:pt x="628" y="5249"/>
                  </a:lnTo>
                  <a:lnTo>
                    <a:pt x="623" y="5210"/>
                  </a:lnTo>
                  <a:lnTo>
                    <a:pt x="618" y="5172"/>
                  </a:lnTo>
                  <a:lnTo>
                    <a:pt x="616" y="5133"/>
                  </a:lnTo>
                  <a:lnTo>
                    <a:pt x="614" y="5091"/>
                  </a:lnTo>
                  <a:lnTo>
                    <a:pt x="617" y="5049"/>
                  </a:lnTo>
                  <a:lnTo>
                    <a:pt x="621" y="5006"/>
                  </a:lnTo>
                  <a:lnTo>
                    <a:pt x="628" y="4963"/>
                  </a:lnTo>
                  <a:lnTo>
                    <a:pt x="633" y="4941"/>
                  </a:lnTo>
                  <a:lnTo>
                    <a:pt x="638" y="4919"/>
                  </a:lnTo>
                  <a:lnTo>
                    <a:pt x="645" y="4897"/>
                  </a:lnTo>
                  <a:lnTo>
                    <a:pt x="652" y="4875"/>
                  </a:lnTo>
                  <a:lnTo>
                    <a:pt x="659" y="4853"/>
                  </a:lnTo>
                  <a:lnTo>
                    <a:pt x="668" y="4831"/>
                  </a:lnTo>
                  <a:lnTo>
                    <a:pt x="677" y="4808"/>
                  </a:lnTo>
                  <a:lnTo>
                    <a:pt x="688" y="4786"/>
                  </a:lnTo>
                  <a:lnTo>
                    <a:pt x="700" y="4759"/>
                  </a:lnTo>
                  <a:lnTo>
                    <a:pt x="681" y="4709"/>
                  </a:lnTo>
                  <a:lnTo>
                    <a:pt x="668" y="4674"/>
                  </a:lnTo>
                  <a:lnTo>
                    <a:pt x="656" y="4638"/>
                  </a:lnTo>
                  <a:lnTo>
                    <a:pt x="646" y="4602"/>
                  </a:lnTo>
                  <a:lnTo>
                    <a:pt x="636" y="4565"/>
                  </a:lnTo>
                  <a:lnTo>
                    <a:pt x="628" y="4528"/>
                  </a:lnTo>
                  <a:lnTo>
                    <a:pt x="623" y="4489"/>
                  </a:lnTo>
                  <a:lnTo>
                    <a:pt x="618" y="4451"/>
                  </a:lnTo>
                  <a:lnTo>
                    <a:pt x="616" y="4412"/>
                  </a:lnTo>
                  <a:lnTo>
                    <a:pt x="614" y="4370"/>
                  </a:lnTo>
                  <a:lnTo>
                    <a:pt x="617" y="4327"/>
                  </a:lnTo>
                  <a:lnTo>
                    <a:pt x="621" y="4285"/>
                  </a:lnTo>
                  <a:lnTo>
                    <a:pt x="628" y="4242"/>
                  </a:lnTo>
                  <a:lnTo>
                    <a:pt x="633" y="4220"/>
                  </a:lnTo>
                  <a:lnTo>
                    <a:pt x="638" y="4198"/>
                  </a:lnTo>
                  <a:lnTo>
                    <a:pt x="645" y="4176"/>
                  </a:lnTo>
                  <a:lnTo>
                    <a:pt x="652" y="4154"/>
                  </a:lnTo>
                  <a:lnTo>
                    <a:pt x="659" y="4132"/>
                  </a:lnTo>
                  <a:lnTo>
                    <a:pt x="668" y="4110"/>
                  </a:lnTo>
                  <a:lnTo>
                    <a:pt x="677" y="4087"/>
                  </a:lnTo>
                  <a:lnTo>
                    <a:pt x="688" y="4064"/>
                  </a:lnTo>
                  <a:lnTo>
                    <a:pt x="736" y="3960"/>
                  </a:lnTo>
                  <a:lnTo>
                    <a:pt x="851" y="3950"/>
                  </a:lnTo>
                  <a:lnTo>
                    <a:pt x="934" y="3943"/>
                  </a:lnTo>
                  <a:lnTo>
                    <a:pt x="934" y="3586"/>
                  </a:lnTo>
                  <a:lnTo>
                    <a:pt x="885" y="3555"/>
                  </a:lnTo>
                  <a:lnTo>
                    <a:pt x="836" y="3522"/>
                  </a:lnTo>
                  <a:lnTo>
                    <a:pt x="789" y="3489"/>
                  </a:lnTo>
                  <a:lnTo>
                    <a:pt x="742" y="3454"/>
                  </a:lnTo>
                  <a:lnTo>
                    <a:pt x="697" y="3417"/>
                  </a:lnTo>
                  <a:lnTo>
                    <a:pt x="653" y="3378"/>
                  </a:lnTo>
                  <a:lnTo>
                    <a:pt x="610" y="3340"/>
                  </a:lnTo>
                  <a:lnTo>
                    <a:pt x="568" y="3299"/>
                  </a:lnTo>
                  <a:lnTo>
                    <a:pt x="527" y="3258"/>
                  </a:lnTo>
                  <a:lnTo>
                    <a:pt x="488" y="3215"/>
                  </a:lnTo>
                  <a:lnTo>
                    <a:pt x="450" y="3170"/>
                  </a:lnTo>
                  <a:lnTo>
                    <a:pt x="414" y="3125"/>
                  </a:lnTo>
                  <a:lnTo>
                    <a:pt x="378" y="3079"/>
                  </a:lnTo>
                  <a:lnTo>
                    <a:pt x="344" y="3031"/>
                  </a:lnTo>
                  <a:lnTo>
                    <a:pt x="311" y="2982"/>
                  </a:lnTo>
                  <a:lnTo>
                    <a:pt x="280" y="2934"/>
                  </a:lnTo>
                  <a:lnTo>
                    <a:pt x="248" y="2878"/>
                  </a:lnTo>
                  <a:lnTo>
                    <a:pt x="217" y="2821"/>
                  </a:lnTo>
                  <a:lnTo>
                    <a:pt x="188" y="2763"/>
                  </a:lnTo>
                  <a:lnTo>
                    <a:pt x="162" y="2705"/>
                  </a:lnTo>
                  <a:lnTo>
                    <a:pt x="136" y="2644"/>
                  </a:lnTo>
                  <a:lnTo>
                    <a:pt x="113" y="2584"/>
                  </a:lnTo>
                  <a:lnTo>
                    <a:pt x="92" y="2523"/>
                  </a:lnTo>
                  <a:lnTo>
                    <a:pt x="73" y="2460"/>
                  </a:lnTo>
                  <a:lnTo>
                    <a:pt x="56" y="2396"/>
                  </a:lnTo>
                  <a:lnTo>
                    <a:pt x="42" y="2332"/>
                  </a:lnTo>
                  <a:lnTo>
                    <a:pt x="29" y="2267"/>
                  </a:lnTo>
                  <a:lnTo>
                    <a:pt x="19" y="2201"/>
                  </a:lnTo>
                  <a:lnTo>
                    <a:pt x="11" y="2135"/>
                  </a:lnTo>
                  <a:lnTo>
                    <a:pt x="5" y="2067"/>
                  </a:lnTo>
                  <a:lnTo>
                    <a:pt x="1" y="2000"/>
                  </a:lnTo>
                  <a:lnTo>
                    <a:pt x="0" y="1932"/>
                  </a:lnTo>
                  <a:lnTo>
                    <a:pt x="0" y="1882"/>
                  </a:lnTo>
                  <a:lnTo>
                    <a:pt x="3" y="1832"/>
                  </a:lnTo>
                  <a:lnTo>
                    <a:pt x="5" y="1783"/>
                  </a:lnTo>
                  <a:lnTo>
                    <a:pt x="10" y="1734"/>
                  </a:lnTo>
                  <a:lnTo>
                    <a:pt x="15" y="1685"/>
                  </a:lnTo>
                  <a:lnTo>
                    <a:pt x="22" y="1638"/>
                  </a:lnTo>
                  <a:lnTo>
                    <a:pt x="30" y="1589"/>
                  </a:lnTo>
                  <a:lnTo>
                    <a:pt x="39" y="1543"/>
                  </a:lnTo>
                  <a:lnTo>
                    <a:pt x="49" y="1495"/>
                  </a:lnTo>
                  <a:lnTo>
                    <a:pt x="61" y="1449"/>
                  </a:lnTo>
                  <a:lnTo>
                    <a:pt x="73" y="1402"/>
                  </a:lnTo>
                  <a:lnTo>
                    <a:pt x="86" y="1357"/>
                  </a:lnTo>
                  <a:lnTo>
                    <a:pt x="101" y="1312"/>
                  </a:lnTo>
                  <a:lnTo>
                    <a:pt x="118" y="1267"/>
                  </a:lnTo>
                  <a:lnTo>
                    <a:pt x="134" y="1223"/>
                  </a:lnTo>
                  <a:lnTo>
                    <a:pt x="151" y="1179"/>
                  </a:lnTo>
                  <a:lnTo>
                    <a:pt x="171" y="1136"/>
                  </a:lnTo>
                  <a:lnTo>
                    <a:pt x="191" y="1094"/>
                  </a:lnTo>
                  <a:lnTo>
                    <a:pt x="212" y="1051"/>
                  </a:lnTo>
                  <a:lnTo>
                    <a:pt x="232" y="1011"/>
                  </a:lnTo>
                  <a:lnTo>
                    <a:pt x="256" y="970"/>
                  </a:lnTo>
                  <a:lnTo>
                    <a:pt x="279" y="930"/>
                  </a:lnTo>
                  <a:lnTo>
                    <a:pt x="304" y="890"/>
                  </a:lnTo>
                  <a:lnTo>
                    <a:pt x="330" y="852"/>
                  </a:lnTo>
                  <a:lnTo>
                    <a:pt x="357" y="813"/>
                  </a:lnTo>
                  <a:lnTo>
                    <a:pt x="383" y="775"/>
                  </a:lnTo>
                  <a:lnTo>
                    <a:pt x="411" y="739"/>
                  </a:lnTo>
                  <a:lnTo>
                    <a:pt x="441" y="702"/>
                  </a:lnTo>
                  <a:lnTo>
                    <a:pt x="470" y="667"/>
                  </a:lnTo>
                  <a:lnTo>
                    <a:pt x="502" y="632"/>
                  </a:lnTo>
                  <a:lnTo>
                    <a:pt x="533" y="599"/>
                  </a:lnTo>
                  <a:lnTo>
                    <a:pt x="566" y="565"/>
                  </a:lnTo>
                  <a:lnTo>
                    <a:pt x="599" y="532"/>
                  </a:lnTo>
                  <a:lnTo>
                    <a:pt x="633" y="501"/>
                  </a:lnTo>
                  <a:lnTo>
                    <a:pt x="668" y="471"/>
                  </a:lnTo>
                  <a:lnTo>
                    <a:pt x="703" y="441"/>
                  </a:lnTo>
                  <a:lnTo>
                    <a:pt x="739" y="412"/>
                  </a:lnTo>
                  <a:lnTo>
                    <a:pt x="776" y="383"/>
                  </a:lnTo>
                  <a:lnTo>
                    <a:pt x="813" y="356"/>
                  </a:lnTo>
                  <a:lnTo>
                    <a:pt x="851" y="329"/>
                  </a:lnTo>
                  <a:lnTo>
                    <a:pt x="891" y="304"/>
                  </a:lnTo>
                  <a:lnTo>
                    <a:pt x="930" y="279"/>
                  </a:lnTo>
                  <a:lnTo>
                    <a:pt x="970" y="255"/>
                  </a:lnTo>
                  <a:lnTo>
                    <a:pt x="1010" y="233"/>
                  </a:lnTo>
                  <a:lnTo>
                    <a:pt x="1052" y="211"/>
                  </a:lnTo>
                  <a:lnTo>
                    <a:pt x="1094" y="190"/>
                  </a:lnTo>
                  <a:lnTo>
                    <a:pt x="1137" y="170"/>
                  </a:lnTo>
                  <a:lnTo>
                    <a:pt x="1180" y="152"/>
                  </a:lnTo>
                  <a:lnTo>
                    <a:pt x="1224" y="133"/>
                  </a:lnTo>
                  <a:lnTo>
                    <a:pt x="1268" y="117"/>
                  </a:lnTo>
                  <a:lnTo>
                    <a:pt x="1312" y="101"/>
                  </a:lnTo>
                  <a:lnTo>
                    <a:pt x="1357" y="87"/>
                  </a:lnTo>
                  <a:lnTo>
                    <a:pt x="1403" y="73"/>
                  </a:lnTo>
                  <a:lnTo>
                    <a:pt x="1449" y="60"/>
                  </a:lnTo>
                  <a:lnTo>
                    <a:pt x="1496" y="48"/>
                  </a:lnTo>
                  <a:lnTo>
                    <a:pt x="1542" y="39"/>
                  </a:lnTo>
                  <a:lnTo>
                    <a:pt x="1590" y="30"/>
                  </a:lnTo>
                  <a:lnTo>
                    <a:pt x="1637" y="22"/>
                  </a:lnTo>
                  <a:lnTo>
                    <a:pt x="1686" y="15"/>
                  </a:lnTo>
                  <a:lnTo>
                    <a:pt x="1735" y="9"/>
                  </a:lnTo>
                  <a:lnTo>
                    <a:pt x="1783" y="5"/>
                  </a:lnTo>
                  <a:lnTo>
                    <a:pt x="1832" y="2"/>
                  </a:lnTo>
                  <a:lnTo>
                    <a:pt x="1882" y="0"/>
                  </a:lnTo>
                  <a:lnTo>
                    <a:pt x="1932" y="0"/>
                  </a:lnTo>
                  <a:close/>
                  <a:moveTo>
                    <a:pt x="1507" y="2300"/>
                  </a:moveTo>
                  <a:lnTo>
                    <a:pt x="1507" y="2300"/>
                  </a:lnTo>
                  <a:lnTo>
                    <a:pt x="1533" y="2310"/>
                  </a:lnTo>
                  <a:lnTo>
                    <a:pt x="1557" y="2318"/>
                  </a:lnTo>
                  <a:lnTo>
                    <a:pt x="1569" y="2321"/>
                  </a:lnTo>
                  <a:lnTo>
                    <a:pt x="1580" y="2323"/>
                  </a:lnTo>
                  <a:lnTo>
                    <a:pt x="1592" y="2324"/>
                  </a:lnTo>
                  <a:lnTo>
                    <a:pt x="1604" y="2324"/>
                  </a:lnTo>
                  <a:lnTo>
                    <a:pt x="1619" y="2324"/>
                  </a:lnTo>
                  <a:lnTo>
                    <a:pt x="1633" y="2322"/>
                  </a:lnTo>
                  <a:lnTo>
                    <a:pt x="1648" y="2318"/>
                  </a:lnTo>
                  <a:lnTo>
                    <a:pt x="1663" y="2314"/>
                  </a:lnTo>
                  <a:lnTo>
                    <a:pt x="1677" y="2308"/>
                  </a:lnTo>
                  <a:lnTo>
                    <a:pt x="1691" y="2300"/>
                  </a:lnTo>
                  <a:lnTo>
                    <a:pt x="1705" y="2289"/>
                  </a:lnTo>
                  <a:lnTo>
                    <a:pt x="1718" y="2279"/>
                  </a:lnTo>
                  <a:lnTo>
                    <a:pt x="1750" y="2251"/>
                  </a:lnTo>
                  <a:lnTo>
                    <a:pt x="1782" y="2276"/>
                  </a:lnTo>
                  <a:lnTo>
                    <a:pt x="1801" y="2290"/>
                  </a:lnTo>
                  <a:lnTo>
                    <a:pt x="1819" y="2303"/>
                  </a:lnTo>
                  <a:lnTo>
                    <a:pt x="1838" y="2314"/>
                  </a:lnTo>
                  <a:lnTo>
                    <a:pt x="1855" y="2323"/>
                  </a:lnTo>
                  <a:lnTo>
                    <a:pt x="1873" y="2330"/>
                  </a:lnTo>
                  <a:lnTo>
                    <a:pt x="1890" y="2336"/>
                  </a:lnTo>
                  <a:lnTo>
                    <a:pt x="1908" y="2339"/>
                  </a:lnTo>
                  <a:lnTo>
                    <a:pt x="1924" y="2340"/>
                  </a:lnTo>
                  <a:lnTo>
                    <a:pt x="1939" y="2340"/>
                  </a:lnTo>
                  <a:lnTo>
                    <a:pt x="1954" y="2338"/>
                  </a:lnTo>
                  <a:lnTo>
                    <a:pt x="1969" y="2333"/>
                  </a:lnTo>
                  <a:lnTo>
                    <a:pt x="1984" y="2328"/>
                  </a:lnTo>
                  <a:lnTo>
                    <a:pt x="1999" y="2319"/>
                  </a:lnTo>
                  <a:lnTo>
                    <a:pt x="2013" y="2309"/>
                  </a:lnTo>
                  <a:lnTo>
                    <a:pt x="2028" y="2296"/>
                  </a:lnTo>
                  <a:lnTo>
                    <a:pt x="2044" y="2282"/>
                  </a:lnTo>
                  <a:lnTo>
                    <a:pt x="2077" y="2246"/>
                  </a:lnTo>
                  <a:lnTo>
                    <a:pt x="2113" y="2279"/>
                  </a:lnTo>
                  <a:lnTo>
                    <a:pt x="2134" y="2295"/>
                  </a:lnTo>
                  <a:lnTo>
                    <a:pt x="2154" y="2308"/>
                  </a:lnTo>
                  <a:lnTo>
                    <a:pt x="2175" y="2319"/>
                  </a:lnTo>
                  <a:lnTo>
                    <a:pt x="2194" y="2326"/>
                  </a:lnTo>
                  <a:lnTo>
                    <a:pt x="2215" y="2332"/>
                  </a:lnTo>
                  <a:lnTo>
                    <a:pt x="2235" y="2336"/>
                  </a:lnTo>
                  <a:lnTo>
                    <a:pt x="2255" y="2337"/>
                  </a:lnTo>
                  <a:lnTo>
                    <a:pt x="2275" y="2336"/>
                  </a:lnTo>
                  <a:lnTo>
                    <a:pt x="2291" y="2333"/>
                  </a:lnTo>
                  <a:lnTo>
                    <a:pt x="2308" y="2330"/>
                  </a:lnTo>
                  <a:lnTo>
                    <a:pt x="2324" y="2325"/>
                  </a:lnTo>
                  <a:lnTo>
                    <a:pt x="2342" y="2319"/>
                  </a:lnTo>
                  <a:lnTo>
                    <a:pt x="2359" y="2314"/>
                  </a:lnTo>
                  <a:lnTo>
                    <a:pt x="2377" y="2307"/>
                  </a:lnTo>
                  <a:lnTo>
                    <a:pt x="2412" y="2290"/>
                  </a:lnTo>
                  <a:lnTo>
                    <a:pt x="2484" y="2175"/>
                  </a:lnTo>
                  <a:lnTo>
                    <a:pt x="2653" y="2281"/>
                  </a:lnTo>
                  <a:lnTo>
                    <a:pt x="2239" y="2948"/>
                  </a:lnTo>
                  <a:lnTo>
                    <a:pt x="2239" y="3826"/>
                  </a:lnTo>
                  <a:lnTo>
                    <a:pt x="2564" y="3799"/>
                  </a:lnTo>
                  <a:lnTo>
                    <a:pt x="2564" y="3450"/>
                  </a:lnTo>
                  <a:lnTo>
                    <a:pt x="2564" y="3332"/>
                  </a:lnTo>
                  <a:lnTo>
                    <a:pt x="2668" y="3274"/>
                  </a:lnTo>
                  <a:lnTo>
                    <a:pt x="2712" y="3248"/>
                  </a:lnTo>
                  <a:lnTo>
                    <a:pt x="2756" y="3222"/>
                  </a:lnTo>
                  <a:lnTo>
                    <a:pt x="2799" y="3194"/>
                  </a:lnTo>
                  <a:lnTo>
                    <a:pt x="2841" y="3163"/>
                  </a:lnTo>
                  <a:lnTo>
                    <a:pt x="2882" y="3132"/>
                  </a:lnTo>
                  <a:lnTo>
                    <a:pt x="2921" y="3100"/>
                  </a:lnTo>
                  <a:lnTo>
                    <a:pt x="2960" y="3066"/>
                  </a:lnTo>
                  <a:lnTo>
                    <a:pt x="2997" y="3031"/>
                  </a:lnTo>
                  <a:lnTo>
                    <a:pt x="3033" y="2995"/>
                  </a:lnTo>
                  <a:lnTo>
                    <a:pt x="3067" y="2958"/>
                  </a:lnTo>
                  <a:lnTo>
                    <a:pt x="3101" y="2918"/>
                  </a:lnTo>
                  <a:lnTo>
                    <a:pt x="3134" y="2879"/>
                  </a:lnTo>
                  <a:lnTo>
                    <a:pt x="3165" y="2838"/>
                  </a:lnTo>
                  <a:lnTo>
                    <a:pt x="3195" y="2797"/>
                  </a:lnTo>
                  <a:lnTo>
                    <a:pt x="3223" y="2754"/>
                  </a:lnTo>
                  <a:lnTo>
                    <a:pt x="3250" y="2711"/>
                  </a:lnTo>
                  <a:lnTo>
                    <a:pt x="3275" y="2667"/>
                  </a:lnTo>
                  <a:lnTo>
                    <a:pt x="3299" y="2624"/>
                  </a:lnTo>
                  <a:lnTo>
                    <a:pt x="3319" y="2578"/>
                  </a:lnTo>
                  <a:lnTo>
                    <a:pt x="3340" y="2533"/>
                  </a:lnTo>
                  <a:lnTo>
                    <a:pt x="3359" y="2487"/>
                  </a:lnTo>
                  <a:lnTo>
                    <a:pt x="3376" y="2439"/>
                  </a:lnTo>
                  <a:lnTo>
                    <a:pt x="3393" y="2391"/>
                  </a:lnTo>
                  <a:lnTo>
                    <a:pt x="3406" y="2343"/>
                  </a:lnTo>
                  <a:lnTo>
                    <a:pt x="3419" y="2293"/>
                  </a:lnTo>
                  <a:lnTo>
                    <a:pt x="3431" y="2243"/>
                  </a:lnTo>
                  <a:lnTo>
                    <a:pt x="3440" y="2193"/>
                  </a:lnTo>
                  <a:lnTo>
                    <a:pt x="3448" y="2142"/>
                  </a:lnTo>
                  <a:lnTo>
                    <a:pt x="3454" y="2089"/>
                  </a:lnTo>
                  <a:lnTo>
                    <a:pt x="3459" y="2037"/>
                  </a:lnTo>
                  <a:lnTo>
                    <a:pt x="3461" y="1985"/>
                  </a:lnTo>
                  <a:lnTo>
                    <a:pt x="3462" y="1932"/>
                  </a:lnTo>
                  <a:lnTo>
                    <a:pt x="3462" y="1892"/>
                  </a:lnTo>
                  <a:lnTo>
                    <a:pt x="3460" y="1853"/>
                  </a:lnTo>
                  <a:lnTo>
                    <a:pt x="3458" y="1814"/>
                  </a:lnTo>
                  <a:lnTo>
                    <a:pt x="3454" y="1775"/>
                  </a:lnTo>
                  <a:lnTo>
                    <a:pt x="3449" y="1737"/>
                  </a:lnTo>
                  <a:lnTo>
                    <a:pt x="3445" y="1698"/>
                  </a:lnTo>
                  <a:lnTo>
                    <a:pt x="3438" y="1661"/>
                  </a:lnTo>
                  <a:lnTo>
                    <a:pt x="3431" y="1623"/>
                  </a:lnTo>
                  <a:lnTo>
                    <a:pt x="3423" y="1586"/>
                  </a:lnTo>
                  <a:lnTo>
                    <a:pt x="3415" y="1548"/>
                  </a:lnTo>
                  <a:lnTo>
                    <a:pt x="3404" y="1512"/>
                  </a:lnTo>
                  <a:lnTo>
                    <a:pt x="3394" y="1476"/>
                  </a:lnTo>
                  <a:lnTo>
                    <a:pt x="3382" y="1440"/>
                  </a:lnTo>
                  <a:lnTo>
                    <a:pt x="3369" y="1406"/>
                  </a:lnTo>
                  <a:lnTo>
                    <a:pt x="3357" y="1371"/>
                  </a:lnTo>
                  <a:lnTo>
                    <a:pt x="3341" y="1336"/>
                  </a:lnTo>
                  <a:lnTo>
                    <a:pt x="3328" y="1301"/>
                  </a:lnTo>
                  <a:lnTo>
                    <a:pt x="3311" y="1267"/>
                  </a:lnTo>
                  <a:lnTo>
                    <a:pt x="3295" y="1235"/>
                  </a:lnTo>
                  <a:lnTo>
                    <a:pt x="3278" y="1202"/>
                  </a:lnTo>
                  <a:lnTo>
                    <a:pt x="3259" y="1170"/>
                  </a:lnTo>
                  <a:lnTo>
                    <a:pt x="3240" y="1137"/>
                  </a:lnTo>
                  <a:lnTo>
                    <a:pt x="3221" y="1106"/>
                  </a:lnTo>
                  <a:lnTo>
                    <a:pt x="3201" y="1076"/>
                  </a:lnTo>
                  <a:lnTo>
                    <a:pt x="3180" y="1046"/>
                  </a:lnTo>
                  <a:lnTo>
                    <a:pt x="3158" y="1015"/>
                  </a:lnTo>
                  <a:lnTo>
                    <a:pt x="3136" y="986"/>
                  </a:lnTo>
                  <a:lnTo>
                    <a:pt x="3113" y="957"/>
                  </a:lnTo>
                  <a:lnTo>
                    <a:pt x="3090" y="930"/>
                  </a:lnTo>
                  <a:lnTo>
                    <a:pt x="3065" y="902"/>
                  </a:lnTo>
                  <a:lnTo>
                    <a:pt x="3040" y="875"/>
                  </a:lnTo>
                  <a:lnTo>
                    <a:pt x="3014" y="849"/>
                  </a:lnTo>
                  <a:lnTo>
                    <a:pt x="2987" y="824"/>
                  </a:lnTo>
                  <a:lnTo>
                    <a:pt x="2961" y="798"/>
                  </a:lnTo>
                  <a:lnTo>
                    <a:pt x="2934" y="774"/>
                  </a:lnTo>
                  <a:lnTo>
                    <a:pt x="2905" y="751"/>
                  </a:lnTo>
                  <a:lnTo>
                    <a:pt x="2877" y="728"/>
                  </a:lnTo>
                  <a:lnTo>
                    <a:pt x="2848" y="704"/>
                  </a:lnTo>
                  <a:lnTo>
                    <a:pt x="2818" y="683"/>
                  </a:lnTo>
                  <a:lnTo>
                    <a:pt x="2788" y="663"/>
                  </a:lnTo>
                  <a:lnTo>
                    <a:pt x="2756" y="642"/>
                  </a:lnTo>
                  <a:lnTo>
                    <a:pt x="2725" y="622"/>
                  </a:lnTo>
                  <a:lnTo>
                    <a:pt x="2694" y="603"/>
                  </a:lnTo>
                  <a:lnTo>
                    <a:pt x="2661" y="586"/>
                  </a:lnTo>
                  <a:lnTo>
                    <a:pt x="2629" y="568"/>
                  </a:lnTo>
                  <a:lnTo>
                    <a:pt x="2595" y="552"/>
                  </a:lnTo>
                  <a:lnTo>
                    <a:pt x="2561" y="536"/>
                  </a:lnTo>
                  <a:lnTo>
                    <a:pt x="2528" y="521"/>
                  </a:lnTo>
                  <a:lnTo>
                    <a:pt x="2493" y="507"/>
                  </a:lnTo>
                  <a:lnTo>
                    <a:pt x="2458" y="494"/>
                  </a:lnTo>
                  <a:lnTo>
                    <a:pt x="2423" y="481"/>
                  </a:lnTo>
                  <a:lnTo>
                    <a:pt x="2387" y="470"/>
                  </a:lnTo>
                  <a:lnTo>
                    <a:pt x="2351" y="459"/>
                  </a:lnTo>
                  <a:lnTo>
                    <a:pt x="2314" y="449"/>
                  </a:lnTo>
                  <a:lnTo>
                    <a:pt x="2277" y="440"/>
                  </a:lnTo>
                  <a:lnTo>
                    <a:pt x="2240" y="431"/>
                  </a:lnTo>
                  <a:lnTo>
                    <a:pt x="2203" y="424"/>
                  </a:lnTo>
                  <a:lnTo>
                    <a:pt x="2164" y="419"/>
                  </a:lnTo>
                  <a:lnTo>
                    <a:pt x="2127" y="413"/>
                  </a:lnTo>
                  <a:lnTo>
                    <a:pt x="2088" y="408"/>
                  </a:lnTo>
                  <a:lnTo>
                    <a:pt x="2049" y="405"/>
                  </a:lnTo>
                  <a:lnTo>
                    <a:pt x="2011" y="402"/>
                  </a:lnTo>
                  <a:lnTo>
                    <a:pt x="1972" y="401"/>
                  </a:lnTo>
                  <a:lnTo>
                    <a:pt x="1932" y="401"/>
                  </a:lnTo>
                  <a:lnTo>
                    <a:pt x="1893" y="401"/>
                  </a:lnTo>
                  <a:lnTo>
                    <a:pt x="1853" y="402"/>
                  </a:lnTo>
                  <a:lnTo>
                    <a:pt x="1814" y="405"/>
                  </a:lnTo>
                  <a:lnTo>
                    <a:pt x="1775" y="408"/>
                  </a:lnTo>
                  <a:lnTo>
                    <a:pt x="1737" y="413"/>
                  </a:lnTo>
                  <a:lnTo>
                    <a:pt x="1699" y="419"/>
                  </a:lnTo>
                  <a:lnTo>
                    <a:pt x="1660" y="424"/>
                  </a:lnTo>
                  <a:lnTo>
                    <a:pt x="1623" y="431"/>
                  </a:lnTo>
                  <a:lnTo>
                    <a:pt x="1586" y="440"/>
                  </a:lnTo>
                  <a:lnTo>
                    <a:pt x="1549" y="449"/>
                  </a:lnTo>
                  <a:lnTo>
                    <a:pt x="1513" y="459"/>
                  </a:lnTo>
                  <a:lnTo>
                    <a:pt x="1477" y="470"/>
                  </a:lnTo>
                  <a:lnTo>
                    <a:pt x="1441" y="481"/>
                  </a:lnTo>
                  <a:lnTo>
                    <a:pt x="1405" y="494"/>
                  </a:lnTo>
                  <a:lnTo>
                    <a:pt x="1370" y="507"/>
                  </a:lnTo>
                  <a:lnTo>
                    <a:pt x="1335" y="521"/>
                  </a:lnTo>
                  <a:lnTo>
                    <a:pt x="1302" y="536"/>
                  </a:lnTo>
                  <a:lnTo>
                    <a:pt x="1268" y="552"/>
                  </a:lnTo>
                  <a:lnTo>
                    <a:pt x="1234" y="568"/>
                  </a:lnTo>
                  <a:lnTo>
                    <a:pt x="1202" y="586"/>
                  </a:lnTo>
                  <a:lnTo>
                    <a:pt x="1169" y="603"/>
                  </a:lnTo>
                  <a:lnTo>
                    <a:pt x="1138" y="622"/>
                  </a:lnTo>
                  <a:lnTo>
                    <a:pt x="1107" y="642"/>
                  </a:lnTo>
                  <a:lnTo>
                    <a:pt x="1076" y="663"/>
                  </a:lnTo>
                  <a:lnTo>
                    <a:pt x="1045" y="683"/>
                  </a:lnTo>
                  <a:lnTo>
                    <a:pt x="1016" y="704"/>
                  </a:lnTo>
                  <a:lnTo>
                    <a:pt x="987" y="728"/>
                  </a:lnTo>
                  <a:lnTo>
                    <a:pt x="958" y="751"/>
                  </a:lnTo>
                  <a:lnTo>
                    <a:pt x="930" y="774"/>
                  </a:lnTo>
                  <a:lnTo>
                    <a:pt x="902" y="798"/>
                  </a:lnTo>
                  <a:lnTo>
                    <a:pt x="876" y="824"/>
                  </a:lnTo>
                  <a:lnTo>
                    <a:pt x="849" y="849"/>
                  </a:lnTo>
                  <a:lnTo>
                    <a:pt x="823" y="875"/>
                  </a:lnTo>
                  <a:lnTo>
                    <a:pt x="799" y="902"/>
                  </a:lnTo>
                  <a:lnTo>
                    <a:pt x="775" y="930"/>
                  </a:lnTo>
                  <a:lnTo>
                    <a:pt x="750" y="957"/>
                  </a:lnTo>
                  <a:lnTo>
                    <a:pt x="728" y="986"/>
                  </a:lnTo>
                  <a:lnTo>
                    <a:pt x="705" y="1015"/>
                  </a:lnTo>
                  <a:lnTo>
                    <a:pt x="684" y="1046"/>
                  </a:lnTo>
                  <a:lnTo>
                    <a:pt x="662" y="1076"/>
                  </a:lnTo>
                  <a:lnTo>
                    <a:pt x="642" y="1106"/>
                  </a:lnTo>
                  <a:lnTo>
                    <a:pt x="623" y="1137"/>
                  </a:lnTo>
                  <a:lnTo>
                    <a:pt x="604" y="1170"/>
                  </a:lnTo>
                  <a:lnTo>
                    <a:pt x="585" y="1202"/>
                  </a:lnTo>
                  <a:lnTo>
                    <a:pt x="569" y="1235"/>
                  </a:lnTo>
                  <a:lnTo>
                    <a:pt x="552" y="1267"/>
                  </a:lnTo>
                  <a:lnTo>
                    <a:pt x="537" y="1301"/>
                  </a:lnTo>
                  <a:lnTo>
                    <a:pt x="522" y="1336"/>
                  </a:lnTo>
                  <a:lnTo>
                    <a:pt x="508" y="1371"/>
                  </a:lnTo>
                  <a:lnTo>
                    <a:pt x="494" y="1406"/>
                  </a:lnTo>
                  <a:lnTo>
                    <a:pt x="482" y="1440"/>
                  </a:lnTo>
                  <a:lnTo>
                    <a:pt x="470" y="1476"/>
                  </a:lnTo>
                  <a:lnTo>
                    <a:pt x="459" y="1512"/>
                  </a:lnTo>
                  <a:lnTo>
                    <a:pt x="450" y="1548"/>
                  </a:lnTo>
                  <a:lnTo>
                    <a:pt x="440" y="1586"/>
                  </a:lnTo>
                  <a:lnTo>
                    <a:pt x="432" y="1623"/>
                  </a:lnTo>
                  <a:lnTo>
                    <a:pt x="425" y="1661"/>
                  </a:lnTo>
                  <a:lnTo>
                    <a:pt x="418" y="1698"/>
                  </a:lnTo>
                  <a:lnTo>
                    <a:pt x="414" y="1737"/>
                  </a:lnTo>
                  <a:lnTo>
                    <a:pt x="409" y="1775"/>
                  </a:lnTo>
                  <a:lnTo>
                    <a:pt x="405" y="1814"/>
                  </a:lnTo>
                  <a:lnTo>
                    <a:pt x="403" y="1853"/>
                  </a:lnTo>
                  <a:lnTo>
                    <a:pt x="402" y="1892"/>
                  </a:lnTo>
                  <a:lnTo>
                    <a:pt x="401" y="1932"/>
                  </a:lnTo>
                  <a:lnTo>
                    <a:pt x="402" y="1986"/>
                  </a:lnTo>
                  <a:lnTo>
                    <a:pt x="405" y="2040"/>
                  </a:lnTo>
                  <a:lnTo>
                    <a:pt x="410" y="2093"/>
                  </a:lnTo>
                  <a:lnTo>
                    <a:pt x="416" y="2146"/>
                  </a:lnTo>
                  <a:lnTo>
                    <a:pt x="424" y="2199"/>
                  </a:lnTo>
                  <a:lnTo>
                    <a:pt x="434" y="2251"/>
                  </a:lnTo>
                  <a:lnTo>
                    <a:pt x="446" y="2301"/>
                  </a:lnTo>
                  <a:lnTo>
                    <a:pt x="459" y="2352"/>
                  </a:lnTo>
                  <a:lnTo>
                    <a:pt x="474" y="2402"/>
                  </a:lnTo>
                  <a:lnTo>
                    <a:pt x="490" y="2451"/>
                  </a:lnTo>
                  <a:lnTo>
                    <a:pt x="509" y="2498"/>
                  </a:lnTo>
                  <a:lnTo>
                    <a:pt x="529" y="2546"/>
                  </a:lnTo>
                  <a:lnTo>
                    <a:pt x="549" y="2592"/>
                  </a:lnTo>
                  <a:lnTo>
                    <a:pt x="573" y="2638"/>
                  </a:lnTo>
                  <a:lnTo>
                    <a:pt x="597" y="2682"/>
                  </a:lnTo>
                  <a:lnTo>
                    <a:pt x="623" y="2726"/>
                  </a:lnTo>
                  <a:lnTo>
                    <a:pt x="650" y="2770"/>
                  </a:lnTo>
                  <a:lnTo>
                    <a:pt x="679" y="2814"/>
                  </a:lnTo>
                  <a:lnTo>
                    <a:pt x="711" y="2856"/>
                  </a:lnTo>
                  <a:lnTo>
                    <a:pt x="743" y="2896"/>
                  </a:lnTo>
                  <a:lnTo>
                    <a:pt x="777" y="2937"/>
                  </a:lnTo>
                  <a:lnTo>
                    <a:pt x="812" y="2975"/>
                  </a:lnTo>
                  <a:lnTo>
                    <a:pt x="848" y="3014"/>
                  </a:lnTo>
                  <a:lnTo>
                    <a:pt x="885" y="3050"/>
                  </a:lnTo>
                  <a:lnTo>
                    <a:pt x="924" y="3085"/>
                  </a:lnTo>
                  <a:lnTo>
                    <a:pt x="964" y="3118"/>
                  </a:lnTo>
                  <a:lnTo>
                    <a:pt x="1004" y="3151"/>
                  </a:lnTo>
                  <a:lnTo>
                    <a:pt x="1047" y="3182"/>
                  </a:lnTo>
                  <a:lnTo>
                    <a:pt x="1090" y="3211"/>
                  </a:lnTo>
                  <a:lnTo>
                    <a:pt x="1135" y="3239"/>
                  </a:lnTo>
                  <a:lnTo>
                    <a:pt x="1180" y="3266"/>
                  </a:lnTo>
                  <a:lnTo>
                    <a:pt x="1226" y="3291"/>
                  </a:lnTo>
                  <a:lnTo>
                    <a:pt x="1335" y="3348"/>
                  </a:lnTo>
                  <a:lnTo>
                    <a:pt x="1335" y="3469"/>
                  </a:lnTo>
                  <a:lnTo>
                    <a:pt x="1335" y="3838"/>
                  </a:lnTo>
                  <a:lnTo>
                    <a:pt x="1674" y="3838"/>
                  </a:lnTo>
                  <a:lnTo>
                    <a:pt x="1674" y="2948"/>
                  </a:lnTo>
                  <a:lnTo>
                    <a:pt x="1260" y="2281"/>
                  </a:lnTo>
                  <a:lnTo>
                    <a:pt x="1431" y="2175"/>
                  </a:lnTo>
                  <a:lnTo>
                    <a:pt x="1507" y="2300"/>
                  </a:lnTo>
                  <a:close/>
                  <a:moveTo>
                    <a:pt x="2326" y="2429"/>
                  </a:moveTo>
                  <a:lnTo>
                    <a:pt x="2326" y="2429"/>
                  </a:lnTo>
                  <a:lnTo>
                    <a:pt x="2305" y="2432"/>
                  </a:lnTo>
                  <a:lnTo>
                    <a:pt x="2284" y="2435"/>
                  </a:lnTo>
                  <a:lnTo>
                    <a:pt x="2258" y="2437"/>
                  </a:lnTo>
                  <a:lnTo>
                    <a:pt x="2234" y="2437"/>
                  </a:lnTo>
                  <a:lnTo>
                    <a:pt x="2208" y="2433"/>
                  </a:lnTo>
                  <a:lnTo>
                    <a:pt x="2184" y="2429"/>
                  </a:lnTo>
                  <a:lnTo>
                    <a:pt x="2158" y="2420"/>
                  </a:lnTo>
                  <a:lnTo>
                    <a:pt x="2134" y="2411"/>
                  </a:lnTo>
                  <a:lnTo>
                    <a:pt x="2109" y="2397"/>
                  </a:lnTo>
                  <a:lnTo>
                    <a:pt x="2083" y="2382"/>
                  </a:lnTo>
                  <a:lnTo>
                    <a:pt x="2063" y="2396"/>
                  </a:lnTo>
                  <a:lnTo>
                    <a:pt x="2045" y="2409"/>
                  </a:lnTo>
                  <a:lnTo>
                    <a:pt x="2024" y="2419"/>
                  </a:lnTo>
                  <a:lnTo>
                    <a:pt x="2004" y="2427"/>
                  </a:lnTo>
                  <a:lnTo>
                    <a:pt x="1983" y="2434"/>
                  </a:lnTo>
                  <a:lnTo>
                    <a:pt x="1962" y="2438"/>
                  </a:lnTo>
                  <a:lnTo>
                    <a:pt x="1941" y="2440"/>
                  </a:lnTo>
                  <a:lnTo>
                    <a:pt x="1920" y="2440"/>
                  </a:lnTo>
                  <a:lnTo>
                    <a:pt x="1900" y="2439"/>
                  </a:lnTo>
                  <a:lnTo>
                    <a:pt x="1879" y="2435"/>
                  </a:lnTo>
                  <a:lnTo>
                    <a:pt x="1858" y="2430"/>
                  </a:lnTo>
                  <a:lnTo>
                    <a:pt x="1837" y="2423"/>
                  </a:lnTo>
                  <a:lnTo>
                    <a:pt x="1816" y="2415"/>
                  </a:lnTo>
                  <a:lnTo>
                    <a:pt x="1794" y="2404"/>
                  </a:lnTo>
                  <a:lnTo>
                    <a:pt x="1773" y="2393"/>
                  </a:lnTo>
                  <a:lnTo>
                    <a:pt x="1752" y="2379"/>
                  </a:lnTo>
                  <a:lnTo>
                    <a:pt x="1735" y="2390"/>
                  </a:lnTo>
                  <a:lnTo>
                    <a:pt x="1716" y="2399"/>
                  </a:lnTo>
                  <a:lnTo>
                    <a:pt x="1699" y="2408"/>
                  </a:lnTo>
                  <a:lnTo>
                    <a:pt x="1679" y="2413"/>
                  </a:lnTo>
                  <a:lnTo>
                    <a:pt x="1660" y="2418"/>
                  </a:lnTo>
                  <a:lnTo>
                    <a:pt x="1642" y="2422"/>
                  </a:lnTo>
                  <a:lnTo>
                    <a:pt x="1622" y="2424"/>
                  </a:lnTo>
                  <a:lnTo>
                    <a:pt x="1602" y="2424"/>
                  </a:lnTo>
                  <a:lnTo>
                    <a:pt x="1585" y="2424"/>
                  </a:lnTo>
                  <a:lnTo>
                    <a:pt x="1860" y="2866"/>
                  </a:lnTo>
                  <a:lnTo>
                    <a:pt x="1875" y="2891"/>
                  </a:lnTo>
                  <a:lnTo>
                    <a:pt x="1875" y="2918"/>
                  </a:lnTo>
                  <a:lnTo>
                    <a:pt x="1875" y="3838"/>
                  </a:lnTo>
                  <a:lnTo>
                    <a:pt x="2038" y="3838"/>
                  </a:lnTo>
                  <a:lnTo>
                    <a:pt x="2038" y="2918"/>
                  </a:lnTo>
                  <a:lnTo>
                    <a:pt x="2038" y="2891"/>
                  </a:lnTo>
                  <a:lnTo>
                    <a:pt x="2053" y="2866"/>
                  </a:lnTo>
                  <a:lnTo>
                    <a:pt x="2326" y="2429"/>
                  </a:lnTo>
                  <a:close/>
                  <a:moveTo>
                    <a:pt x="2506" y="5533"/>
                  </a:moveTo>
                  <a:lnTo>
                    <a:pt x="1402" y="5631"/>
                  </a:lnTo>
                  <a:lnTo>
                    <a:pt x="1405" y="5656"/>
                  </a:lnTo>
                  <a:lnTo>
                    <a:pt x="1410" y="5681"/>
                  </a:lnTo>
                  <a:lnTo>
                    <a:pt x="1417" y="5705"/>
                  </a:lnTo>
                  <a:lnTo>
                    <a:pt x="1424" y="5729"/>
                  </a:lnTo>
                  <a:lnTo>
                    <a:pt x="1432" y="5753"/>
                  </a:lnTo>
                  <a:lnTo>
                    <a:pt x="1441" y="5776"/>
                  </a:lnTo>
                  <a:lnTo>
                    <a:pt x="1451" y="5798"/>
                  </a:lnTo>
                  <a:lnTo>
                    <a:pt x="1463" y="5820"/>
                  </a:lnTo>
                  <a:lnTo>
                    <a:pt x="1475" y="5842"/>
                  </a:lnTo>
                  <a:lnTo>
                    <a:pt x="1489" y="5862"/>
                  </a:lnTo>
                  <a:lnTo>
                    <a:pt x="1503" y="5883"/>
                  </a:lnTo>
                  <a:lnTo>
                    <a:pt x="1516" y="5902"/>
                  </a:lnTo>
                  <a:lnTo>
                    <a:pt x="1533" y="5921"/>
                  </a:lnTo>
                  <a:lnTo>
                    <a:pt x="1549" y="5938"/>
                  </a:lnTo>
                  <a:lnTo>
                    <a:pt x="1566" y="5956"/>
                  </a:lnTo>
                  <a:lnTo>
                    <a:pt x="1584" y="5973"/>
                  </a:lnTo>
                  <a:lnTo>
                    <a:pt x="1602" y="5988"/>
                  </a:lnTo>
                  <a:lnTo>
                    <a:pt x="1622" y="6003"/>
                  </a:lnTo>
                  <a:lnTo>
                    <a:pt x="1642" y="6017"/>
                  </a:lnTo>
                  <a:lnTo>
                    <a:pt x="1663" y="6031"/>
                  </a:lnTo>
                  <a:lnTo>
                    <a:pt x="1685" y="6043"/>
                  </a:lnTo>
                  <a:lnTo>
                    <a:pt x="1706" y="6055"/>
                  </a:lnTo>
                  <a:lnTo>
                    <a:pt x="1729" y="6065"/>
                  </a:lnTo>
                  <a:lnTo>
                    <a:pt x="1752" y="6074"/>
                  </a:lnTo>
                  <a:lnTo>
                    <a:pt x="1775" y="6082"/>
                  </a:lnTo>
                  <a:lnTo>
                    <a:pt x="1799" y="6091"/>
                  </a:lnTo>
                  <a:lnTo>
                    <a:pt x="1823" y="6096"/>
                  </a:lnTo>
                  <a:lnTo>
                    <a:pt x="1849" y="6102"/>
                  </a:lnTo>
                  <a:lnTo>
                    <a:pt x="1873" y="6106"/>
                  </a:lnTo>
                  <a:lnTo>
                    <a:pt x="1900" y="6109"/>
                  </a:lnTo>
                  <a:lnTo>
                    <a:pt x="1925" y="6110"/>
                  </a:lnTo>
                  <a:lnTo>
                    <a:pt x="1951" y="6111"/>
                  </a:lnTo>
                  <a:lnTo>
                    <a:pt x="1980" y="6110"/>
                  </a:lnTo>
                  <a:lnTo>
                    <a:pt x="2008" y="6109"/>
                  </a:lnTo>
                  <a:lnTo>
                    <a:pt x="2035" y="6106"/>
                  </a:lnTo>
                  <a:lnTo>
                    <a:pt x="2063" y="6100"/>
                  </a:lnTo>
                  <a:lnTo>
                    <a:pt x="2090" y="6094"/>
                  </a:lnTo>
                  <a:lnTo>
                    <a:pt x="2117" y="6087"/>
                  </a:lnTo>
                  <a:lnTo>
                    <a:pt x="2142" y="6078"/>
                  </a:lnTo>
                  <a:lnTo>
                    <a:pt x="2168" y="6067"/>
                  </a:lnTo>
                  <a:lnTo>
                    <a:pt x="2192" y="6057"/>
                  </a:lnTo>
                  <a:lnTo>
                    <a:pt x="2215" y="6044"/>
                  </a:lnTo>
                  <a:lnTo>
                    <a:pt x="2239" y="6031"/>
                  </a:lnTo>
                  <a:lnTo>
                    <a:pt x="2262" y="6016"/>
                  </a:lnTo>
                  <a:lnTo>
                    <a:pt x="2284" y="6001"/>
                  </a:lnTo>
                  <a:lnTo>
                    <a:pt x="2305" y="5985"/>
                  </a:lnTo>
                  <a:lnTo>
                    <a:pt x="2324" y="5968"/>
                  </a:lnTo>
                  <a:lnTo>
                    <a:pt x="2344" y="5949"/>
                  </a:lnTo>
                  <a:lnTo>
                    <a:pt x="2362" y="5929"/>
                  </a:lnTo>
                  <a:lnTo>
                    <a:pt x="2379" y="5909"/>
                  </a:lnTo>
                  <a:lnTo>
                    <a:pt x="2396" y="5889"/>
                  </a:lnTo>
                  <a:lnTo>
                    <a:pt x="2412" y="5866"/>
                  </a:lnTo>
                  <a:lnTo>
                    <a:pt x="2425" y="5844"/>
                  </a:lnTo>
                  <a:lnTo>
                    <a:pt x="2439" y="5821"/>
                  </a:lnTo>
                  <a:lnTo>
                    <a:pt x="2451" y="5797"/>
                  </a:lnTo>
                  <a:lnTo>
                    <a:pt x="2463" y="5772"/>
                  </a:lnTo>
                  <a:lnTo>
                    <a:pt x="2473" y="5747"/>
                  </a:lnTo>
                  <a:lnTo>
                    <a:pt x="2481" y="5721"/>
                  </a:lnTo>
                  <a:lnTo>
                    <a:pt x="2489" y="5695"/>
                  </a:lnTo>
                  <a:lnTo>
                    <a:pt x="2495" y="5668"/>
                  </a:lnTo>
                  <a:lnTo>
                    <a:pt x="2500" y="5641"/>
                  </a:lnTo>
                  <a:lnTo>
                    <a:pt x="2503" y="5613"/>
                  </a:lnTo>
                  <a:lnTo>
                    <a:pt x="2506" y="5584"/>
                  </a:lnTo>
                  <a:lnTo>
                    <a:pt x="2507" y="5556"/>
                  </a:lnTo>
                  <a:lnTo>
                    <a:pt x="2506" y="5533"/>
                  </a:lnTo>
                  <a:close/>
                  <a:moveTo>
                    <a:pt x="2908" y="4892"/>
                  </a:moveTo>
                  <a:lnTo>
                    <a:pt x="1018" y="5060"/>
                  </a:lnTo>
                  <a:lnTo>
                    <a:pt x="1015" y="5089"/>
                  </a:lnTo>
                  <a:lnTo>
                    <a:pt x="1015" y="5118"/>
                  </a:lnTo>
                  <a:lnTo>
                    <a:pt x="1017" y="5144"/>
                  </a:lnTo>
                  <a:lnTo>
                    <a:pt x="2906" y="4978"/>
                  </a:lnTo>
                  <a:lnTo>
                    <a:pt x="2908" y="4953"/>
                  </a:lnTo>
                  <a:lnTo>
                    <a:pt x="2910" y="4927"/>
                  </a:lnTo>
                  <a:lnTo>
                    <a:pt x="2910" y="4910"/>
                  </a:lnTo>
                  <a:lnTo>
                    <a:pt x="2908" y="4892"/>
                  </a:lnTo>
                  <a:close/>
                  <a:moveTo>
                    <a:pt x="2908" y="4171"/>
                  </a:moveTo>
                  <a:lnTo>
                    <a:pt x="1018" y="4337"/>
                  </a:lnTo>
                  <a:lnTo>
                    <a:pt x="1015" y="4368"/>
                  </a:lnTo>
                  <a:lnTo>
                    <a:pt x="1015" y="4397"/>
                  </a:lnTo>
                  <a:lnTo>
                    <a:pt x="1017" y="4423"/>
                  </a:lnTo>
                  <a:lnTo>
                    <a:pt x="2906" y="4257"/>
                  </a:lnTo>
                  <a:lnTo>
                    <a:pt x="2908" y="4232"/>
                  </a:lnTo>
                  <a:lnTo>
                    <a:pt x="2910" y="4206"/>
                  </a:lnTo>
                  <a:lnTo>
                    <a:pt x="2910" y="4189"/>
                  </a:lnTo>
                  <a:lnTo>
                    <a:pt x="2908" y="4171"/>
                  </a:lnTo>
                  <a:close/>
                </a:path>
              </a:pathLst>
            </a:custGeom>
            <a:noFill/>
            <a:ln w="15875">
              <a:solidFill>
                <a:srgbClr val="D75227"/>
              </a:solid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a:ea typeface="宋体" panose="02010600030101010101" pitchFamily="2" charset="-122"/>
                  <a:cs typeface="+mn-cs"/>
                </a:defRPr>
              </a:lvl9pPr>
            </a:lstStyle>
            <a:p>
              <a:pPr algn="ctr">
                <a:defRPr/>
              </a:pPr>
              <a:endParaRPr lang="zh-CN" altLang="en-US">
                <a:solidFill>
                  <a:srgbClr val="FFFFFF"/>
                </a:solidFill>
              </a:endParaRPr>
            </a:p>
          </p:txBody>
        </p:sp>
      </p:grpSp>
      <p:sp>
        <p:nvSpPr>
          <p:cNvPr id="55" name="矩形 54"/>
          <p:cNvSpPr/>
          <p:nvPr/>
        </p:nvSpPr>
        <p:spPr>
          <a:xfrm>
            <a:off x="1975485" y="5604510"/>
            <a:ext cx="3034665" cy="580390"/>
          </a:xfrm>
          <a:prstGeom prst="rect">
            <a:avLst/>
          </a:prstGeom>
          <a:solidFill>
            <a:schemeClr val="bg1"/>
          </a:solidFill>
          <a:ln>
            <a:noFill/>
          </a:ln>
          <a:effectLst>
            <a:outerShdw blurRad="419100" dist="63500" dir="16200000"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rgbClr val="D75227"/>
                </a:solidFill>
                <a:latin typeface="微软雅黑" panose="020B0503020204020204" pitchFamily="34" charset="-122"/>
                <a:ea typeface="微软雅黑" panose="020B0503020204020204" pitchFamily="34" charset="-122"/>
                <a:sym typeface="+mn-ea"/>
              </a:rPr>
              <a:t>竞聘优势之一</a:t>
            </a:r>
          </a:p>
        </p:txBody>
      </p:sp>
      <p:sp>
        <p:nvSpPr>
          <p:cNvPr id="57" name="文本框 56"/>
          <p:cNvSpPr txBox="1"/>
          <p:nvPr/>
        </p:nvSpPr>
        <p:spPr>
          <a:xfrm>
            <a:off x="5276850" y="4856480"/>
            <a:ext cx="5650230" cy="337185"/>
          </a:xfrm>
          <a:prstGeom prst="rect">
            <a:avLst/>
          </a:prstGeom>
          <a:noFill/>
        </p:spPr>
        <p:txBody>
          <a:bodyPr wrap="square" rtlCol="0" anchor="t">
            <a:spAutoFit/>
          </a:bodyPr>
          <a:lstStyle/>
          <a:p>
            <a:pPr algn="l">
              <a:lnSpc>
                <a:spcPct val="16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a:t>
            </a:r>
          </a:p>
        </p:txBody>
      </p:sp>
      <p:sp>
        <p:nvSpPr>
          <p:cNvPr id="58" name="文本框 57"/>
          <p:cNvSpPr txBox="1"/>
          <p:nvPr/>
        </p:nvSpPr>
        <p:spPr>
          <a:xfrm>
            <a:off x="5276850" y="5706745"/>
            <a:ext cx="5650230" cy="337185"/>
          </a:xfrm>
          <a:prstGeom prst="rect">
            <a:avLst/>
          </a:prstGeom>
          <a:noFill/>
        </p:spPr>
        <p:txBody>
          <a:bodyPr wrap="square" rtlCol="0" anchor="t">
            <a:spAutoFit/>
          </a:bodyPr>
          <a:lstStyle/>
          <a:p>
            <a:pPr algn="l">
              <a:lnSpc>
                <a:spcPct val="160000"/>
              </a:lnSpc>
            </a:pPr>
            <a:r>
              <a:rPr lang="zh-CN" altLang="en-US" sz="1000">
                <a:solidFill>
                  <a:schemeClr val="tx1">
                    <a:lumMod val="95000"/>
                    <a:lumOff val="5000"/>
                  </a:schemeClr>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a:t>
            </a:r>
          </a:p>
        </p:txBody>
      </p:sp>
    </p:spTree>
  </p:cSld>
  <p:clrMapOvr>
    <a:masterClrMapping/>
  </p:clrMapOvr>
  <p:transition spd="slow" advClick="0" advTm="2000">
    <p:randomBar dir="vert"/>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矩形 12"/>
          <p:cNvSpPr/>
          <p:nvPr/>
        </p:nvSpPr>
        <p:spPr>
          <a:xfrm>
            <a:off x="635" y="-9525"/>
            <a:ext cx="11562715" cy="1390015"/>
          </a:xfrm>
          <a:prstGeom prst="rect">
            <a:avLst/>
          </a:prstGeom>
          <a:solidFill>
            <a:schemeClr val="bg1"/>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2" name="组合 11"/>
          <p:cNvGrpSpPr/>
          <p:nvPr/>
        </p:nvGrpSpPr>
        <p:grpSpPr>
          <a:xfrm>
            <a:off x="2480628" y="273368"/>
            <a:ext cx="7230745" cy="624840"/>
            <a:chOff x="6002" y="1111"/>
            <a:chExt cx="11387" cy="984"/>
          </a:xfrm>
        </p:grpSpPr>
        <p:sp>
          <p:nvSpPr>
            <p:cNvPr id="8" name="矩形 7"/>
            <p:cNvSpPr/>
            <p:nvPr/>
          </p:nvSpPr>
          <p:spPr>
            <a:xfrm>
              <a:off x="8849"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岗位认知</a:t>
              </a:r>
            </a:p>
          </p:txBody>
        </p:sp>
        <p:sp>
          <p:nvSpPr>
            <p:cNvPr id="3" name="矩形 2"/>
            <p:cNvSpPr/>
            <p:nvPr/>
          </p:nvSpPr>
          <p:spPr>
            <a:xfrm>
              <a:off x="6002"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个人介绍</a:t>
              </a:r>
            </a:p>
          </p:txBody>
        </p:sp>
        <p:sp>
          <p:nvSpPr>
            <p:cNvPr id="6" name="矩形 5"/>
            <p:cNvSpPr/>
            <p:nvPr/>
          </p:nvSpPr>
          <p:spPr>
            <a:xfrm>
              <a:off x="11696" y="1111"/>
              <a:ext cx="2847" cy="985"/>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tx1">
                      <a:lumMod val="95000"/>
                      <a:lumOff val="5000"/>
                    </a:schemeClr>
                  </a:solidFill>
                  <a:latin typeface="微软雅黑" panose="020B0503020204020204" pitchFamily="34" charset="-122"/>
                  <a:ea typeface="微软雅黑" panose="020B0503020204020204" pitchFamily="34" charset="-122"/>
                </a:rPr>
                <a:t>胜任能力</a:t>
              </a:r>
            </a:p>
          </p:txBody>
        </p:sp>
        <p:sp>
          <p:nvSpPr>
            <p:cNvPr id="9" name="矩形 8"/>
            <p:cNvSpPr/>
            <p:nvPr/>
          </p:nvSpPr>
          <p:spPr>
            <a:xfrm>
              <a:off x="14543" y="1111"/>
              <a:ext cx="2847" cy="985"/>
            </a:xfrm>
            <a:prstGeom prst="rect">
              <a:avLst/>
            </a:prstGeom>
            <a:solidFill>
              <a:srgbClr val="D75227"/>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a:solidFill>
                    <a:schemeClr val="bg1"/>
                  </a:solidFill>
                  <a:latin typeface="微软雅黑" panose="020B0503020204020204" pitchFamily="34" charset="-122"/>
                  <a:ea typeface="微软雅黑" panose="020B0503020204020204" pitchFamily="34" charset="-122"/>
                </a:rPr>
                <a:t>目标规划</a:t>
              </a:r>
            </a:p>
          </p:txBody>
        </p:sp>
      </p:grpSp>
      <p:sp>
        <p:nvSpPr>
          <p:cNvPr id="4" name="直角三角形 3"/>
          <p:cNvSpPr/>
          <p:nvPr/>
        </p:nvSpPr>
        <p:spPr>
          <a:xfrm rot="2700000" flipH="1">
            <a:off x="8688705" y="783590"/>
            <a:ext cx="238760" cy="238760"/>
          </a:xfrm>
          <a:prstGeom prst="rtTriangle">
            <a:avLst/>
          </a:prstGeom>
          <a:solidFill>
            <a:srgbClr val="D752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4" name="组合 13"/>
          <p:cNvGrpSpPr/>
          <p:nvPr/>
        </p:nvGrpSpPr>
        <p:grpSpPr>
          <a:xfrm>
            <a:off x="1094740" y="1621790"/>
            <a:ext cx="9972040" cy="4898390"/>
            <a:chOff x="1724" y="2554"/>
            <a:chExt cx="15704" cy="7714"/>
          </a:xfrm>
        </p:grpSpPr>
        <p:sp>
          <p:nvSpPr>
            <p:cNvPr id="2" name="矩形 1"/>
            <p:cNvSpPr/>
            <p:nvPr/>
          </p:nvSpPr>
          <p:spPr>
            <a:xfrm>
              <a:off x="2280" y="3080"/>
              <a:ext cx="14641" cy="6688"/>
            </a:xfrm>
            <a:prstGeom prst="rect">
              <a:avLst/>
            </a:prstGeom>
            <a:solidFill>
              <a:srgbClr val="242424"/>
            </a:solidFill>
            <a:ln>
              <a:noFill/>
            </a:ln>
            <a:effectLst>
              <a:outerShdw blurRad="419100" dist="254000" dir="5400000" algn="t" rotWithShape="0">
                <a:prstClr val="black">
                  <a:alpha val="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5" name="直接连接符 4"/>
            <p:cNvCxnSpPr/>
            <p:nvPr/>
          </p:nvCxnSpPr>
          <p:spPr>
            <a:xfrm flipH="1">
              <a:off x="9601" y="2554"/>
              <a:ext cx="0" cy="1065"/>
            </a:xfrm>
            <a:prstGeom prst="line">
              <a:avLst/>
            </a:prstGeom>
            <a:ln>
              <a:solidFill>
                <a:schemeClr val="bg1"/>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flipH="1">
              <a:off x="9601" y="9204"/>
              <a:ext cx="0" cy="1065"/>
            </a:xfrm>
            <a:prstGeom prst="line">
              <a:avLst/>
            </a:prstGeom>
            <a:ln>
              <a:solidFill>
                <a:schemeClr val="bg1"/>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rot="16200000" flipH="1">
              <a:off x="16896" y="5891"/>
              <a:ext cx="0" cy="1065"/>
            </a:xfrm>
            <a:prstGeom prst="line">
              <a:avLst/>
            </a:prstGeom>
            <a:ln>
              <a:solidFill>
                <a:schemeClr val="bg1"/>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rot="16200000" flipH="1">
              <a:off x="2256" y="5891"/>
              <a:ext cx="0" cy="1065"/>
            </a:xfrm>
            <a:prstGeom prst="line">
              <a:avLst/>
            </a:prstGeom>
            <a:ln>
              <a:solidFill>
                <a:schemeClr val="bg1"/>
              </a:solidFill>
            </a:ln>
            <a:effectLst>
              <a:outerShdw blurRad="762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grpSp>
        <p:nvGrpSpPr>
          <p:cNvPr id="23" name="组合 22"/>
          <p:cNvGrpSpPr/>
          <p:nvPr/>
        </p:nvGrpSpPr>
        <p:grpSpPr>
          <a:xfrm>
            <a:off x="3100388" y="2575878"/>
            <a:ext cx="5960745" cy="2990215"/>
            <a:chOff x="5037" y="3766"/>
            <a:chExt cx="9387" cy="4709"/>
          </a:xfrm>
        </p:grpSpPr>
        <p:sp>
          <p:nvSpPr>
            <p:cNvPr id="15" name="矩形 14"/>
            <p:cNvSpPr/>
            <p:nvPr/>
          </p:nvSpPr>
          <p:spPr>
            <a:xfrm>
              <a:off x="7352" y="3766"/>
              <a:ext cx="4495" cy="746"/>
            </a:xfrm>
            <a:prstGeom prst="rect">
              <a:avLst/>
            </a:prstGeom>
            <a:no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工作规划大体概述</a:t>
              </a:r>
            </a:p>
          </p:txBody>
        </p:sp>
        <p:sp>
          <p:nvSpPr>
            <p:cNvPr id="18" name="文本框 17"/>
            <p:cNvSpPr txBox="1"/>
            <p:nvPr/>
          </p:nvSpPr>
          <p:spPr>
            <a:xfrm>
              <a:off x="5346" y="4773"/>
              <a:ext cx="9078" cy="1073"/>
            </a:xfrm>
            <a:prstGeom prst="rect">
              <a:avLst/>
            </a:prstGeom>
            <a:noFill/>
          </p:spPr>
          <p:txBody>
            <a:bodyPr wrap="square" rtlCol="0" anchor="t">
              <a:spAutoFit/>
            </a:bodyPr>
            <a:lstStyle/>
            <a:p>
              <a:pPr algn="ctr">
                <a:lnSpc>
                  <a:spcPct val="160000"/>
                </a:lnSpc>
              </a:pPr>
              <a:r>
                <a:rPr lang="zh-CN" altLang="en-US" sz="120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此处添加详细文本描述，建议与标题相关并符合整体语言风格，语言描述尽量简洁生动。此处添加详细文本描述，语言描述尽量简洁生动。</a:t>
              </a:r>
            </a:p>
          </p:txBody>
        </p:sp>
        <p:sp>
          <p:nvSpPr>
            <p:cNvPr id="19" name="矩形 18"/>
            <p:cNvSpPr/>
            <p:nvPr/>
          </p:nvSpPr>
          <p:spPr>
            <a:xfrm>
              <a:off x="7329" y="6396"/>
              <a:ext cx="4495" cy="746"/>
            </a:xfrm>
            <a:prstGeom prst="rect">
              <a:avLst/>
            </a:prstGeom>
            <a:solidFill>
              <a:srgbClr val="ED670E"/>
            </a:solidFill>
            <a:ln>
              <a:solidFill>
                <a:srgbClr val="D752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600">
                  <a:solidFill>
                    <a:schemeClr val="bg1"/>
                  </a:solidFill>
                  <a:latin typeface="微软雅黑" panose="020B0503020204020204" pitchFamily="34" charset="-122"/>
                  <a:ea typeface="微软雅黑" panose="020B0503020204020204" pitchFamily="34" charset="-122"/>
                </a:rPr>
                <a:t>目标概述</a:t>
              </a:r>
            </a:p>
          </p:txBody>
        </p:sp>
        <p:sp>
          <p:nvSpPr>
            <p:cNvPr id="22" name="文本框 21"/>
            <p:cNvSpPr txBox="1"/>
            <p:nvPr/>
          </p:nvSpPr>
          <p:spPr>
            <a:xfrm>
              <a:off x="5037" y="7403"/>
              <a:ext cx="9078" cy="1073"/>
            </a:xfrm>
            <a:prstGeom prst="rect">
              <a:avLst/>
            </a:prstGeom>
            <a:noFill/>
          </p:spPr>
          <p:txBody>
            <a:bodyPr wrap="square" rtlCol="0" anchor="t">
              <a:spAutoFit/>
            </a:bodyPr>
            <a:lstStyle/>
            <a:p>
              <a:pPr algn="ctr">
                <a:lnSpc>
                  <a:spcPct val="160000"/>
                </a:lnSpc>
              </a:pPr>
              <a:r>
                <a:rPr lang="zh-CN" altLang="en-US" sz="1200">
                  <a:solidFill>
                    <a:schemeClr val="bg1"/>
                  </a:solidFill>
                  <a:latin typeface="微软雅黑" panose="020B0503020204020204" pitchFamily="34" charset="-122"/>
                  <a:ea typeface="微软雅黑" panose="020B0503020204020204" pitchFamily="34" charset="-122"/>
                  <a:sym typeface="+mn-ea"/>
                </a:rPr>
                <a:t>此处添加详细文本描述，建议与标题相关并符合整体语言风格，语言描述尽量简洁生动。此处添加详细文本描述，语言描述尽量简洁生动。</a:t>
              </a:r>
            </a:p>
          </p:txBody>
        </p:sp>
      </p:grpSp>
    </p:spTree>
  </p:cSld>
  <p:clrMapOvr>
    <a:masterClrMapping/>
  </p:clrMapOvr>
  <p:transition spd="slow" advClick="0" advTm="2000">
    <p:randomBar dir="vert"/>
  </p:transition>
</p:sld>
</file>

<file path=ppt/tags/tag1.xml><?xml version="1.0" encoding="utf-8"?>
<p:tagLst xmlns:a="http://schemas.openxmlformats.org/drawingml/2006/main" xmlns:r="http://schemas.openxmlformats.org/officeDocument/2006/relationships" xmlns:p="http://schemas.openxmlformats.org/presentationml/2006/main">
  <p:tag name="AS_NET" val="2.0.50727.5485"/>
  <p:tag name="AS_OS" val="Microsoft Windows NT 6.1.7601 Service Pack 1"/>
  <p:tag name="AS_RELEASE_DATE" val="2018.04.09"/>
  <p:tag name="AS_TITLE" val="Aspose.Slides for .NET 2.0"/>
  <p:tag name="AS_VERSION" val="18.4"/>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600</Words>
  <Application>Microsoft Office PowerPoint</Application>
  <PresentationFormat>宽屏</PresentationFormat>
  <Paragraphs>103</Paragraphs>
  <Slides>10</Slides>
  <Notes>3</Notes>
  <HiddenSlides>0</HiddenSlides>
  <MMClips>0</MMClips>
  <ScaleCrop>false</ScaleCrop>
  <HeadingPairs>
    <vt:vector size="6" baseType="variant">
      <vt:variant>
        <vt:lpstr>已用的字体</vt:lpstr>
      </vt:variant>
      <vt:variant>
        <vt:i4>4</vt:i4>
      </vt:variant>
      <vt:variant>
        <vt:lpstr>主题</vt:lpstr>
      </vt:variant>
      <vt:variant>
        <vt:i4>2</vt:i4>
      </vt:variant>
      <vt:variant>
        <vt:lpstr>幻灯片标题</vt:lpstr>
      </vt:variant>
      <vt:variant>
        <vt:i4>10</vt:i4>
      </vt:variant>
    </vt:vector>
  </HeadingPairs>
  <TitlesOfParts>
    <vt:vector size="16" baseType="lpstr">
      <vt:lpstr>微软雅黑</vt:lpstr>
      <vt:lpstr>Arial</vt:lpstr>
      <vt:lpstr>Calibri</vt:lpstr>
      <vt:lpstr>Calibri Light</vt:lpstr>
      <vt:lpstr>Office 主题​​</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风云办公</Manager>
  <Company>上海剑姬网络科技有限公司</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风云办公PPT模板</dc:title>
  <dc:creator>风云办公</dc:creator>
  <cp:keywords>风云办公</cp:keywords>
  <dc:description>风云办公 http://www.ppt118.com</dc:description>
  <cp:lastModifiedBy>天 下</cp:lastModifiedBy>
  <cp:revision>138</cp:revision>
  <dcterms:created xsi:type="dcterms:W3CDTF">2016-09-11T10:28:00Z</dcterms:created>
  <dcterms:modified xsi:type="dcterms:W3CDTF">2021-01-05T16:05:16Z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